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8000"/>
    <a:srgbClr val="FF9900"/>
    <a:srgbClr val="990000"/>
    <a:srgbClr val="000099"/>
    <a:srgbClr val="0033CC"/>
    <a:srgbClr val="006699"/>
    <a:srgbClr val="00CC99"/>
    <a:srgbClr val="99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1049272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9273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1049274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634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6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049266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D2A48B96-639E-45A3-A0BA-2464DFDB1FAA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9267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926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26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04927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18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1048642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88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4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1049125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49126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/>
              <a:t>25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007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827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82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882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3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6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237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9238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239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9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79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879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9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0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241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24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924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24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4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246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247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24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924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25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1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252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253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254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255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256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9257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258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228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9229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230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8582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3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5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260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9261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26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926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26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1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232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23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923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23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fld id="{82F288E0-7875-42C4-84C8-98DBBD3BF4D2}" type="datetimeFigureOut">
              <a:rPr lang="zh-CN" altLang="en-US" smtClean="0"/>
              <a:t>2020/11/25</a:t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Arial" panose="020B0604020202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12"/>
          <p:cNvGrpSpPr/>
          <p:nvPr/>
        </p:nvGrpSpPr>
        <p:grpSpPr>
          <a:xfrm>
            <a:off x="208280" y="-19685"/>
            <a:ext cx="11786870" cy="864235"/>
            <a:chOff x="-23" y="-31"/>
            <a:chExt cx="19232" cy="968"/>
          </a:xfrm>
        </p:grpSpPr>
        <p:sp>
          <p:nvSpPr>
            <p:cNvPr id="1048831" name="等腰三角形 3"/>
            <p:cNvSpPr/>
            <p:nvPr/>
          </p:nvSpPr>
          <p:spPr>
            <a:xfrm>
              <a:off x="171" y="-11"/>
              <a:ext cx="4234" cy="94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32" name="等腰三角形 4"/>
            <p:cNvSpPr/>
            <p:nvPr/>
          </p:nvSpPr>
          <p:spPr>
            <a:xfrm>
              <a:off x="5018" y="-31"/>
              <a:ext cx="4234" cy="948"/>
            </a:xfrm>
            <a:prstGeom prst="triangl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33" name="等腰三角形 5"/>
            <p:cNvSpPr/>
            <p:nvPr/>
          </p:nvSpPr>
          <p:spPr>
            <a:xfrm>
              <a:off x="9865" y="-11"/>
              <a:ext cx="4234" cy="948"/>
            </a:xfrm>
            <a:prstGeom prst="triangl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34" name="等腰三角形 6"/>
            <p:cNvSpPr/>
            <p:nvPr/>
          </p:nvSpPr>
          <p:spPr>
            <a:xfrm>
              <a:off x="14657" y="-11"/>
              <a:ext cx="4234" cy="948"/>
            </a:xfrm>
            <a:prstGeom prst="triangl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35" name="等腰三角形 7"/>
            <p:cNvSpPr/>
            <p:nvPr/>
          </p:nvSpPr>
          <p:spPr>
            <a:xfrm flipH="1" flipV="1">
              <a:off x="2625" y="-18"/>
              <a:ext cx="4234" cy="948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36" name="等腰三角形 8"/>
            <p:cNvSpPr/>
            <p:nvPr/>
          </p:nvSpPr>
          <p:spPr>
            <a:xfrm flipH="1" flipV="1">
              <a:off x="7460" y="-11"/>
              <a:ext cx="4234" cy="94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37" name="等腰三角形 9"/>
            <p:cNvSpPr/>
            <p:nvPr/>
          </p:nvSpPr>
          <p:spPr>
            <a:xfrm flipH="1" flipV="1">
              <a:off x="12282" y="-11"/>
              <a:ext cx="4234" cy="948"/>
            </a:xfrm>
            <a:prstGeom prst="triangle">
              <a:avLst/>
            </a:prstGeom>
            <a:solidFill>
              <a:srgbClr val="00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38" name="直角三角形 10"/>
            <p:cNvSpPr/>
            <p:nvPr/>
          </p:nvSpPr>
          <p:spPr>
            <a:xfrm flipV="1">
              <a:off x="-23" y="-17"/>
              <a:ext cx="1998" cy="866"/>
            </a:xfrm>
            <a:prstGeom prst="rtTriangle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39" name="直角三角形 11"/>
            <p:cNvSpPr/>
            <p:nvPr/>
          </p:nvSpPr>
          <p:spPr>
            <a:xfrm flipH="1" flipV="1">
              <a:off x="17023" y="-31"/>
              <a:ext cx="2187" cy="948"/>
            </a:xfrm>
            <a:prstGeom prst="rtTriangle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13"/>
          <p:cNvGrpSpPr/>
          <p:nvPr/>
        </p:nvGrpSpPr>
        <p:grpSpPr>
          <a:xfrm flipV="1">
            <a:off x="208280" y="6012815"/>
            <a:ext cx="11786870" cy="864235"/>
            <a:chOff x="-23" y="-31"/>
            <a:chExt cx="19232" cy="968"/>
          </a:xfrm>
        </p:grpSpPr>
        <p:sp>
          <p:nvSpPr>
            <p:cNvPr id="1048840" name="等腰三角形 14"/>
            <p:cNvSpPr/>
            <p:nvPr/>
          </p:nvSpPr>
          <p:spPr>
            <a:xfrm>
              <a:off x="171" y="-11"/>
              <a:ext cx="4234" cy="94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41" name="等腰三角形 15"/>
            <p:cNvSpPr/>
            <p:nvPr/>
          </p:nvSpPr>
          <p:spPr>
            <a:xfrm>
              <a:off x="5018" y="-31"/>
              <a:ext cx="4234" cy="948"/>
            </a:xfrm>
            <a:prstGeom prst="triangl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42" name="等腰三角形 16"/>
            <p:cNvSpPr/>
            <p:nvPr/>
          </p:nvSpPr>
          <p:spPr>
            <a:xfrm>
              <a:off x="9865" y="-11"/>
              <a:ext cx="4234" cy="948"/>
            </a:xfrm>
            <a:prstGeom prst="triangl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43" name="等腰三角形 17"/>
            <p:cNvSpPr/>
            <p:nvPr/>
          </p:nvSpPr>
          <p:spPr>
            <a:xfrm>
              <a:off x="14657" y="-11"/>
              <a:ext cx="4234" cy="948"/>
            </a:xfrm>
            <a:prstGeom prst="triangl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44" name="等腰三角形 18"/>
            <p:cNvSpPr/>
            <p:nvPr/>
          </p:nvSpPr>
          <p:spPr>
            <a:xfrm flipH="1" flipV="1">
              <a:off x="2625" y="-18"/>
              <a:ext cx="4234" cy="948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45" name="等腰三角形 19"/>
            <p:cNvSpPr/>
            <p:nvPr/>
          </p:nvSpPr>
          <p:spPr>
            <a:xfrm flipH="1" flipV="1">
              <a:off x="7460" y="-11"/>
              <a:ext cx="4234" cy="94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46" name="等腰三角形 20"/>
            <p:cNvSpPr/>
            <p:nvPr/>
          </p:nvSpPr>
          <p:spPr>
            <a:xfrm flipH="1" flipV="1">
              <a:off x="12282" y="-11"/>
              <a:ext cx="4234" cy="948"/>
            </a:xfrm>
            <a:prstGeom prst="triangle">
              <a:avLst/>
            </a:prstGeom>
            <a:solidFill>
              <a:srgbClr val="00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47" name="直角三角形 21"/>
            <p:cNvSpPr/>
            <p:nvPr/>
          </p:nvSpPr>
          <p:spPr>
            <a:xfrm flipV="1">
              <a:off x="-23" y="-17"/>
              <a:ext cx="1998" cy="866"/>
            </a:xfrm>
            <a:prstGeom prst="rtTriangle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48" name="直角三角形 22"/>
            <p:cNvSpPr/>
            <p:nvPr/>
          </p:nvSpPr>
          <p:spPr>
            <a:xfrm flipH="1" flipV="1">
              <a:off x="17023" y="-31"/>
              <a:ext cx="2187" cy="948"/>
            </a:xfrm>
            <a:prstGeom prst="rtTriangle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48849" name="文本框 23"/>
          <p:cNvSpPr txBox="1"/>
          <p:nvPr/>
        </p:nvSpPr>
        <p:spPr>
          <a:xfrm>
            <a:off x="3638233" y="3246755"/>
            <a:ext cx="491553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latin typeface="Arial" panose="020B0604020202020204" pitchFamily="34" charset="0"/>
                <a:ea typeface="Arial" panose="020B0604020202020204" pitchFamily="34" charset="0"/>
              </a:rPr>
              <a:t>ABDULKADİR GEYLANİ</a:t>
            </a:r>
          </a:p>
          <a:p>
            <a:pPr algn="ctr"/>
            <a:r>
              <a:rPr lang="tr-TR" altLang="en-US" sz="3600">
                <a:latin typeface="Arial" panose="020B0604020202020204" pitchFamily="34" charset="0"/>
                <a:ea typeface="Arial" panose="020B0604020202020204" pitchFamily="34" charset="0"/>
              </a:rPr>
              <a:t>İ</a:t>
            </a:r>
            <a:r>
              <a:rPr lang="en-US" altLang="en-US" sz="3600">
                <a:latin typeface="Arial" panose="020B0604020202020204" pitchFamily="34" charset="0"/>
                <a:ea typeface="Arial" panose="020B0604020202020204" pitchFamily="34" charset="0"/>
              </a:rPr>
              <a:t>MAM HAT</a:t>
            </a:r>
            <a:r>
              <a:rPr lang="tr-TR" altLang="en-US" sz="3600">
                <a:latin typeface="Arial" panose="020B0604020202020204" pitchFamily="34" charset="0"/>
                <a:ea typeface="Arial" panose="020B0604020202020204" pitchFamily="34" charset="0"/>
              </a:rPr>
              <a:t>İ</a:t>
            </a:r>
            <a:r>
              <a:rPr lang="en-US" altLang="en-US" sz="3600"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endParaRPr lang="en-US" altLang="zh-CN" sz="36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en-US" altLang="en-US" sz="3600">
                <a:latin typeface="Arial" panose="020B0604020202020204" pitchFamily="34" charset="0"/>
                <a:ea typeface="Arial" panose="020B0604020202020204" pitchFamily="34" charset="0"/>
              </a:rPr>
              <a:t>ORTAOKULU</a:t>
            </a:r>
            <a:endParaRPr lang="en-US" altLang="zh-CN" sz="36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48850" name="矩形 1"/>
          <p:cNvSpPr/>
          <p:nvPr/>
        </p:nvSpPr>
        <p:spPr>
          <a:xfrm>
            <a:off x="6096000" y="1904301"/>
            <a:ext cx="799750" cy="276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189" name="Resim 2097188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6000" y="3069000"/>
            <a:ext cx="720000" cy="720000"/>
          </a:xfrm>
          <a:prstGeom prst="rect">
            <a:avLst/>
          </a:prstGeom>
        </p:spPr>
      </p:pic>
      <p:pic>
        <p:nvPicPr>
          <p:cNvPr id="2097190" name="Resim 2097189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6000" y="3069000"/>
            <a:ext cx="720000" cy="720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evt="onBegin"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97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8" fill="hold">
                            <p:stCondLst>
                              <p:cond evt="onBegin"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097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9"/>
                </p:tgtEl>
              </p:cMediaNode>
            </p:audio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7"/>
          <p:cNvGrpSpPr/>
          <p:nvPr/>
        </p:nvGrpSpPr>
        <p:grpSpPr>
          <a:xfrm>
            <a:off x="303213" y="1798638"/>
            <a:ext cx="6443662" cy="3170237"/>
            <a:chOff x="1631" y="2504"/>
            <a:chExt cx="10146" cy="4993"/>
          </a:xfrm>
        </p:grpSpPr>
        <p:sp>
          <p:nvSpPr>
            <p:cNvPr id="1048662" name="Freeform 4"/>
            <p:cNvSpPr/>
            <p:nvPr/>
          </p:nvSpPr>
          <p:spPr>
            <a:xfrm>
              <a:off x="1817" y="2725"/>
              <a:ext cx="2984" cy="456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0" b="0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63" name="Freeform 5"/>
            <p:cNvSpPr/>
            <p:nvPr/>
          </p:nvSpPr>
          <p:spPr>
            <a:xfrm>
              <a:off x="1723" y="3161"/>
              <a:ext cx="80" cy="6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0" b="0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64" name="Freeform 6"/>
            <p:cNvSpPr/>
            <p:nvPr/>
          </p:nvSpPr>
          <p:spPr>
            <a:xfrm>
              <a:off x="2446" y="3451"/>
              <a:ext cx="92" cy="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0" b="0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65" name="Freeform 7"/>
            <p:cNvSpPr/>
            <p:nvPr/>
          </p:nvSpPr>
          <p:spPr>
            <a:xfrm>
              <a:off x="4288" y="3583"/>
              <a:ext cx="231" cy="17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66" name="Freeform 8"/>
            <p:cNvSpPr/>
            <p:nvPr/>
          </p:nvSpPr>
          <p:spPr>
            <a:xfrm>
              <a:off x="3171" y="4487"/>
              <a:ext cx="372" cy="198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67" name="Freeform 9"/>
            <p:cNvSpPr/>
            <p:nvPr/>
          </p:nvSpPr>
          <p:spPr>
            <a:xfrm>
              <a:off x="3478" y="4638"/>
              <a:ext cx="233" cy="9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68" name="Freeform 10"/>
            <p:cNvSpPr/>
            <p:nvPr/>
          </p:nvSpPr>
          <p:spPr>
            <a:xfrm>
              <a:off x="3725" y="4699"/>
              <a:ext cx="90" cy="4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69" name="Freeform 11"/>
            <p:cNvSpPr/>
            <p:nvPr/>
          </p:nvSpPr>
          <p:spPr>
            <a:xfrm>
              <a:off x="3857" y="4707"/>
              <a:ext cx="28" cy="5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0" b="0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70" name="Freeform 12"/>
            <p:cNvSpPr/>
            <p:nvPr/>
          </p:nvSpPr>
          <p:spPr>
            <a:xfrm>
              <a:off x="3426" y="2714"/>
              <a:ext cx="424" cy="20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71" name="Freeform 13"/>
            <p:cNvSpPr/>
            <p:nvPr/>
          </p:nvSpPr>
          <p:spPr>
            <a:xfrm>
              <a:off x="3614" y="2617"/>
              <a:ext cx="344" cy="141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72" name="Freeform 14"/>
            <p:cNvSpPr/>
            <p:nvPr/>
          </p:nvSpPr>
          <p:spPr>
            <a:xfrm>
              <a:off x="4097" y="2782"/>
              <a:ext cx="549" cy="448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73" name="Freeform 15"/>
            <p:cNvSpPr/>
            <p:nvPr/>
          </p:nvSpPr>
          <p:spPr>
            <a:xfrm>
              <a:off x="4092" y="2589"/>
              <a:ext cx="104" cy="8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0" b="0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74" name="Freeform 16"/>
            <p:cNvSpPr/>
            <p:nvPr/>
          </p:nvSpPr>
          <p:spPr>
            <a:xfrm>
              <a:off x="3895" y="2754"/>
              <a:ext cx="153" cy="99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75" name="Freeform 17"/>
            <p:cNvSpPr/>
            <p:nvPr/>
          </p:nvSpPr>
          <p:spPr>
            <a:xfrm>
              <a:off x="4055" y="2773"/>
              <a:ext cx="127" cy="5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0" b="0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76" name="Freeform 18"/>
            <p:cNvSpPr/>
            <p:nvPr/>
          </p:nvSpPr>
          <p:spPr>
            <a:xfrm>
              <a:off x="3986" y="2688"/>
              <a:ext cx="151" cy="8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</a:cxnLst>
              <a:rect l="0" t="0" r="0" b="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77" name="Freeform 19"/>
            <p:cNvSpPr/>
            <p:nvPr/>
          </p:nvSpPr>
          <p:spPr>
            <a:xfrm>
              <a:off x="3923" y="2612"/>
              <a:ext cx="104" cy="57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</a:cxnLst>
              <a:rect l="0" t="0" r="0" b="0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78" name="Freeform 20"/>
            <p:cNvSpPr/>
            <p:nvPr/>
          </p:nvSpPr>
          <p:spPr>
            <a:xfrm>
              <a:off x="4191" y="2619"/>
              <a:ext cx="269" cy="18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79" name="Freeform 21"/>
            <p:cNvSpPr/>
            <p:nvPr/>
          </p:nvSpPr>
          <p:spPr>
            <a:xfrm>
              <a:off x="1631" y="3197"/>
              <a:ext cx="59" cy="3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80" name="Freeform 22"/>
            <p:cNvSpPr/>
            <p:nvPr/>
          </p:nvSpPr>
          <p:spPr>
            <a:xfrm>
              <a:off x="3414" y="4400"/>
              <a:ext cx="38" cy="2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81" name="Freeform 23"/>
            <p:cNvSpPr/>
            <p:nvPr/>
          </p:nvSpPr>
          <p:spPr>
            <a:xfrm>
              <a:off x="3421" y="4459"/>
              <a:ext cx="38" cy="2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82" name="Freeform 24"/>
            <p:cNvSpPr/>
            <p:nvPr/>
          </p:nvSpPr>
          <p:spPr>
            <a:xfrm>
              <a:off x="3902" y="4770"/>
              <a:ext cx="35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83" name="Freeform 25"/>
            <p:cNvSpPr/>
            <p:nvPr/>
          </p:nvSpPr>
          <p:spPr>
            <a:xfrm>
              <a:off x="4194" y="3630"/>
              <a:ext cx="90" cy="4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84" name="Freeform 26"/>
            <p:cNvSpPr/>
            <p:nvPr/>
          </p:nvSpPr>
          <p:spPr>
            <a:xfrm>
              <a:off x="3958" y="3147"/>
              <a:ext cx="90" cy="4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85" name="Freeform 27"/>
            <p:cNvSpPr/>
            <p:nvPr/>
          </p:nvSpPr>
          <p:spPr>
            <a:xfrm>
              <a:off x="4111" y="2725"/>
              <a:ext cx="92" cy="4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86" name="Freeform 28"/>
            <p:cNvSpPr/>
            <p:nvPr/>
          </p:nvSpPr>
          <p:spPr>
            <a:xfrm>
              <a:off x="4260" y="2980"/>
              <a:ext cx="90" cy="4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lvl="0" algn="l" fontAlgn="base"/>
              <a:endParaRPr lang="zh-CN" altLang="en-US" sz="1350" strike="noStrike" noProof="1">
                <a:cs typeface="+mn-ea"/>
                <a:sym typeface="+mn-ea"/>
              </a:endParaRPr>
            </a:p>
          </p:txBody>
        </p:sp>
        <p:sp>
          <p:nvSpPr>
            <p:cNvPr id="1048687" name="Freeform 29"/>
            <p:cNvSpPr/>
            <p:nvPr/>
          </p:nvSpPr>
          <p:spPr>
            <a:xfrm>
              <a:off x="4297" y="2504"/>
              <a:ext cx="1639" cy="81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0" b="0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lvl="0" algn="l" fontAlgn="base"/>
              <a:endParaRPr lang="zh-CN" altLang="en-US" sz="1350" strike="noStrike" noProof="1">
                <a:cs typeface="+mn-ea"/>
                <a:sym typeface="+mn-ea"/>
              </a:endParaRPr>
            </a:p>
          </p:txBody>
        </p:sp>
        <p:sp>
          <p:nvSpPr>
            <p:cNvPr id="1048688" name="Freeform 30"/>
            <p:cNvSpPr/>
            <p:nvPr/>
          </p:nvSpPr>
          <p:spPr>
            <a:xfrm>
              <a:off x="4799" y="2937"/>
              <a:ext cx="92" cy="5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89" name="Freeform 31"/>
            <p:cNvSpPr/>
            <p:nvPr/>
          </p:nvSpPr>
          <p:spPr>
            <a:xfrm>
              <a:off x="5466" y="3093"/>
              <a:ext cx="301" cy="12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90" name="Freeform 32"/>
            <p:cNvSpPr/>
            <p:nvPr/>
          </p:nvSpPr>
          <p:spPr>
            <a:xfrm>
              <a:off x="5703" y="2709"/>
              <a:ext cx="92" cy="5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91" name="Freeform 33"/>
            <p:cNvSpPr/>
            <p:nvPr/>
          </p:nvSpPr>
          <p:spPr>
            <a:xfrm>
              <a:off x="6337" y="2634"/>
              <a:ext cx="365" cy="148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92" name="Freeform 34"/>
            <p:cNvSpPr/>
            <p:nvPr/>
          </p:nvSpPr>
          <p:spPr>
            <a:xfrm>
              <a:off x="6566" y="2711"/>
              <a:ext cx="113" cy="49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93" name="Freeform 35"/>
            <p:cNvSpPr/>
            <p:nvPr/>
          </p:nvSpPr>
          <p:spPr>
            <a:xfrm>
              <a:off x="5878" y="3352"/>
              <a:ext cx="257" cy="311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94" name="Freeform 36"/>
            <p:cNvSpPr/>
            <p:nvPr/>
          </p:nvSpPr>
          <p:spPr>
            <a:xfrm>
              <a:off x="5751" y="3465"/>
              <a:ext cx="163" cy="16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95" name="Freeform 37"/>
            <p:cNvSpPr/>
            <p:nvPr/>
          </p:nvSpPr>
          <p:spPr>
            <a:xfrm>
              <a:off x="9722" y="6158"/>
              <a:ext cx="1116" cy="116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96" name="Freeform 38"/>
            <p:cNvSpPr/>
            <p:nvPr/>
          </p:nvSpPr>
          <p:spPr>
            <a:xfrm>
              <a:off x="10068" y="5543"/>
              <a:ext cx="751" cy="49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97" name="Freeform 39"/>
            <p:cNvSpPr/>
            <p:nvPr/>
          </p:nvSpPr>
          <p:spPr>
            <a:xfrm>
              <a:off x="10089" y="5548"/>
              <a:ext cx="733" cy="49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0" b="0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98" name="Freeform 40"/>
            <p:cNvSpPr/>
            <p:nvPr/>
          </p:nvSpPr>
          <p:spPr>
            <a:xfrm>
              <a:off x="10631" y="7361"/>
              <a:ext cx="106" cy="13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99" name="Freeform 41"/>
            <p:cNvSpPr/>
            <p:nvPr/>
          </p:nvSpPr>
          <p:spPr>
            <a:xfrm>
              <a:off x="10951" y="7149"/>
              <a:ext cx="386" cy="200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00" name="Freeform 42"/>
            <p:cNvSpPr/>
            <p:nvPr/>
          </p:nvSpPr>
          <p:spPr>
            <a:xfrm>
              <a:off x="11352" y="7032"/>
              <a:ext cx="245" cy="21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01" name="Freeform 43"/>
            <p:cNvSpPr/>
            <p:nvPr/>
          </p:nvSpPr>
          <p:spPr>
            <a:xfrm>
              <a:off x="11481" y="6935"/>
              <a:ext cx="87" cy="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0" b="0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02" name="Freeform 44"/>
            <p:cNvSpPr/>
            <p:nvPr/>
          </p:nvSpPr>
          <p:spPr>
            <a:xfrm>
              <a:off x="7423" y="5790"/>
              <a:ext cx="290" cy="4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03" name="Freeform 45"/>
            <p:cNvSpPr/>
            <p:nvPr/>
          </p:nvSpPr>
          <p:spPr>
            <a:xfrm>
              <a:off x="8676" y="5055"/>
              <a:ext cx="115" cy="14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04" name="Freeform 46"/>
            <p:cNvSpPr/>
            <p:nvPr/>
          </p:nvSpPr>
          <p:spPr>
            <a:xfrm>
              <a:off x="9460" y="5211"/>
              <a:ext cx="261" cy="43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05" name="Freeform 47"/>
            <p:cNvSpPr/>
            <p:nvPr/>
          </p:nvSpPr>
          <p:spPr>
            <a:xfrm>
              <a:off x="9239" y="5076"/>
              <a:ext cx="170" cy="32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06" name="Freeform 48"/>
            <p:cNvSpPr/>
            <p:nvPr/>
          </p:nvSpPr>
          <p:spPr>
            <a:xfrm>
              <a:off x="9354" y="5336"/>
              <a:ext cx="94" cy="30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0" b="0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07" name="Freeform 49"/>
            <p:cNvSpPr/>
            <p:nvPr/>
          </p:nvSpPr>
          <p:spPr>
            <a:xfrm>
              <a:off x="9460" y="5658"/>
              <a:ext cx="153" cy="12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0" b="0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08" name="Freeform 50"/>
            <p:cNvSpPr/>
            <p:nvPr/>
          </p:nvSpPr>
          <p:spPr>
            <a:xfrm>
              <a:off x="9705" y="5434"/>
              <a:ext cx="195" cy="27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09" name="Freeform 51"/>
            <p:cNvSpPr/>
            <p:nvPr/>
          </p:nvSpPr>
          <p:spPr>
            <a:xfrm>
              <a:off x="9639" y="4450"/>
              <a:ext cx="52" cy="16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10" name="Freeform 52"/>
            <p:cNvSpPr/>
            <p:nvPr/>
          </p:nvSpPr>
          <p:spPr>
            <a:xfrm>
              <a:off x="9672" y="4730"/>
              <a:ext cx="144" cy="278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11" name="Freeform 53"/>
            <p:cNvSpPr/>
            <p:nvPr/>
          </p:nvSpPr>
          <p:spPr>
            <a:xfrm>
              <a:off x="9774" y="5098"/>
              <a:ext cx="151" cy="18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12" name="Freeform 54"/>
            <p:cNvSpPr/>
            <p:nvPr/>
          </p:nvSpPr>
          <p:spPr>
            <a:xfrm>
              <a:off x="9953" y="5430"/>
              <a:ext cx="68" cy="11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13" name="Freeform 55"/>
            <p:cNvSpPr/>
            <p:nvPr/>
          </p:nvSpPr>
          <p:spPr>
            <a:xfrm>
              <a:off x="9915" y="5623"/>
              <a:ext cx="42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0" y="0"/>
                </a:cxn>
              </a:cxnLst>
              <a:rect l="0" t="0" r="0" b="0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14" name="Freeform 56"/>
            <p:cNvSpPr/>
            <p:nvPr/>
          </p:nvSpPr>
          <p:spPr>
            <a:xfrm>
              <a:off x="9978" y="5599"/>
              <a:ext cx="106" cy="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15" name="Freeform 57"/>
            <p:cNvSpPr/>
            <p:nvPr/>
          </p:nvSpPr>
          <p:spPr>
            <a:xfrm>
              <a:off x="10141" y="5764"/>
              <a:ext cx="57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16" name="Freeform 58"/>
            <p:cNvSpPr/>
            <p:nvPr/>
          </p:nvSpPr>
          <p:spPr>
            <a:xfrm>
              <a:off x="10770" y="5665"/>
              <a:ext cx="108" cy="11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0" b="0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17" name="Freeform 59"/>
            <p:cNvSpPr/>
            <p:nvPr/>
          </p:nvSpPr>
          <p:spPr>
            <a:xfrm>
              <a:off x="9835" y="5804"/>
              <a:ext cx="108" cy="118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18" name="Freeform 60"/>
            <p:cNvSpPr/>
            <p:nvPr/>
          </p:nvSpPr>
          <p:spPr>
            <a:xfrm>
              <a:off x="9719" y="5849"/>
              <a:ext cx="75" cy="64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19" name="Freeform 61"/>
            <p:cNvSpPr/>
            <p:nvPr/>
          </p:nvSpPr>
          <p:spPr>
            <a:xfrm>
              <a:off x="9670" y="5781"/>
              <a:ext cx="57" cy="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20" name="Freeform 62"/>
            <p:cNvSpPr/>
            <p:nvPr/>
          </p:nvSpPr>
          <p:spPr>
            <a:xfrm>
              <a:off x="9750" y="5807"/>
              <a:ext cx="80" cy="5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21" name="Freeform 63"/>
            <p:cNvSpPr/>
            <p:nvPr/>
          </p:nvSpPr>
          <p:spPr>
            <a:xfrm>
              <a:off x="9635" y="5025"/>
              <a:ext cx="64" cy="1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0" b="0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22" name="Freeform 64"/>
            <p:cNvSpPr/>
            <p:nvPr/>
          </p:nvSpPr>
          <p:spPr>
            <a:xfrm>
              <a:off x="9755" y="5003"/>
              <a:ext cx="45" cy="1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23" name="Freeform 65"/>
            <p:cNvSpPr/>
            <p:nvPr/>
          </p:nvSpPr>
          <p:spPr>
            <a:xfrm>
              <a:off x="9807" y="4963"/>
              <a:ext cx="24" cy="5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24" name="Freeform 66"/>
            <p:cNvSpPr/>
            <p:nvPr/>
          </p:nvSpPr>
          <p:spPr>
            <a:xfrm>
              <a:off x="9830" y="4992"/>
              <a:ext cx="49" cy="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25" name="Freeform 67"/>
            <p:cNvSpPr/>
            <p:nvPr/>
          </p:nvSpPr>
          <p:spPr>
            <a:xfrm>
              <a:off x="9196" y="5154"/>
              <a:ext cx="28" cy="6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26" name="Freeform 68"/>
            <p:cNvSpPr/>
            <p:nvPr/>
          </p:nvSpPr>
          <p:spPr>
            <a:xfrm>
              <a:off x="9173" y="5100"/>
              <a:ext cx="24" cy="3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27" name="Freeform 69"/>
            <p:cNvSpPr/>
            <p:nvPr/>
          </p:nvSpPr>
          <p:spPr>
            <a:xfrm>
              <a:off x="9164" y="5058"/>
              <a:ext cx="28" cy="3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28" name="Freeform 70"/>
            <p:cNvSpPr/>
            <p:nvPr/>
          </p:nvSpPr>
          <p:spPr>
            <a:xfrm>
              <a:off x="9135" y="4963"/>
              <a:ext cx="26" cy="4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29" name="Freeform 71"/>
            <p:cNvSpPr/>
            <p:nvPr/>
          </p:nvSpPr>
          <p:spPr>
            <a:xfrm>
              <a:off x="9140" y="5022"/>
              <a:ext cx="38" cy="3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0" b="0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30" name="Freeform 72"/>
            <p:cNvSpPr/>
            <p:nvPr/>
          </p:nvSpPr>
          <p:spPr>
            <a:xfrm>
              <a:off x="11109" y="6490"/>
              <a:ext cx="106" cy="14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31" name="Freeform 73"/>
            <p:cNvSpPr/>
            <p:nvPr/>
          </p:nvSpPr>
          <p:spPr>
            <a:xfrm>
              <a:off x="11653" y="6374"/>
              <a:ext cx="125" cy="108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32" name="Freeform 74"/>
            <p:cNvSpPr/>
            <p:nvPr/>
          </p:nvSpPr>
          <p:spPr>
            <a:xfrm>
              <a:off x="11276" y="6315"/>
              <a:ext cx="40" cy="5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33" name="Freeform 75"/>
            <p:cNvSpPr/>
            <p:nvPr/>
          </p:nvSpPr>
          <p:spPr>
            <a:xfrm>
              <a:off x="11257" y="6264"/>
              <a:ext cx="47" cy="4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0" b="0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34" name="Freeform 76"/>
            <p:cNvSpPr/>
            <p:nvPr/>
          </p:nvSpPr>
          <p:spPr>
            <a:xfrm>
              <a:off x="10897" y="5807"/>
              <a:ext cx="57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35" name="Freeform 77"/>
            <p:cNvSpPr/>
            <p:nvPr/>
          </p:nvSpPr>
          <p:spPr>
            <a:xfrm>
              <a:off x="10977" y="5908"/>
              <a:ext cx="61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36" name="Freeform 78"/>
            <p:cNvSpPr/>
            <p:nvPr/>
          </p:nvSpPr>
          <p:spPr>
            <a:xfrm>
              <a:off x="11041" y="6056"/>
              <a:ext cx="66" cy="6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37" name="Freeform 79"/>
            <p:cNvSpPr/>
            <p:nvPr/>
          </p:nvSpPr>
          <p:spPr>
            <a:xfrm>
              <a:off x="11121" y="6033"/>
              <a:ext cx="66" cy="61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38" name="Freeform 80"/>
            <p:cNvSpPr/>
            <p:nvPr/>
          </p:nvSpPr>
          <p:spPr>
            <a:xfrm>
              <a:off x="11097" y="5948"/>
              <a:ext cx="61" cy="4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0" b="0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39" name="Freeform 81"/>
            <p:cNvSpPr/>
            <p:nvPr/>
          </p:nvSpPr>
          <p:spPr>
            <a:xfrm>
              <a:off x="11036" y="5889"/>
              <a:ext cx="61" cy="8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0" b="0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40" name="Freeform 82"/>
            <p:cNvSpPr/>
            <p:nvPr/>
          </p:nvSpPr>
          <p:spPr>
            <a:xfrm>
              <a:off x="10961" y="5851"/>
              <a:ext cx="57" cy="6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41" name="Freeform 83"/>
            <p:cNvSpPr/>
            <p:nvPr/>
          </p:nvSpPr>
          <p:spPr>
            <a:xfrm>
              <a:off x="11055" y="5976"/>
              <a:ext cx="57" cy="6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42" name="Freeform 84"/>
            <p:cNvSpPr/>
            <p:nvPr/>
          </p:nvSpPr>
          <p:spPr>
            <a:xfrm>
              <a:off x="7263" y="2740"/>
              <a:ext cx="332" cy="254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43" name="Freeform 85"/>
            <p:cNvSpPr/>
            <p:nvPr/>
          </p:nvSpPr>
          <p:spPr>
            <a:xfrm>
              <a:off x="7461" y="2985"/>
              <a:ext cx="94" cy="2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0" b="0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44" name="Freeform 86"/>
            <p:cNvSpPr/>
            <p:nvPr/>
          </p:nvSpPr>
          <p:spPr>
            <a:xfrm>
              <a:off x="7943" y="2617"/>
              <a:ext cx="99" cy="6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2"/>
                </a:cxn>
              </a:cxnLst>
              <a:rect l="0" t="0" r="0" b="0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45" name="Freeform 87"/>
            <p:cNvSpPr/>
            <p:nvPr/>
          </p:nvSpPr>
          <p:spPr>
            <a:xfrm>
              <a:off x="8014" y="2648"/>
              <a:ext cx="118" cy="4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46" name="Freeform 88"/>
            <p:cNvSpPr/>
            <p:nvPr/>
          </p:nvSpPr>
          <p:spPr>
            <a:xfrm>
              <a:off x="8141" y="2655"/>
              <a:ext cx="118" cy="7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47" name="Freeform 89"/>
            <p:cNvSpPr/>
            <p:nvPr/>
          </p:nvSpPr>
          <p:spPr>
            <a:xfrm>
              <a:off x="8963" y="2718"/>
              <a:ext cx="207" cy="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48" name="Freeform 90"/>
            <p:cNvSpPr/>
            <p:nvPr/>
          </p:nvSpPr>
          <p:spPr>
            <a:xfrm>
              <a:off x="9175" y="2716"/>
              <a:ext cx="108" cy="5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49" name="Freeform 91"/>
            <p:cNvSpPr/>
            <p:nvPr/>
          </p:nvSpPr>
          <p:spPr>
            <a:xfrm>
              <a:off x="9126" y="2784"/>
              <a:ext cx="87" cy="4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0" b="0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50" name="Freeform 92"/>
            <p:cNvSpPr/>
            <p:nvPr/>
          </p:nvSpPr>
          <p:spPr>
            <a:xfrm>
              <a:off x="9719" y="3312"/>
              <a:ext cx="179" cy="26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51" name="Freeform 93"/>
            <p:cNvSpPr/>
            <p:nvPr/>
          </p:nvSpPr>
          <p:spPr>
            <a:xfrm>
              <a:off x="9863" y="3590"/>
              <a:ext cx="130" cy="184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52" name="Freeform 94"/>
            <p:cNvSpPr/>
            <p:nvPr/>
          </p:nvSpPr>
          <p:spPr>
            <a:xfrm>
              <a:off x="9778" y="3778"/>
              <a:ext cx="257" cy="44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53" name="Freeform 95"/>
            <p:cNvSpPr/>
            <p:nvPr/>
          </p:nvSpPr>
          <p:spPr>
            <a:xfrm>
              <a:off x="7279" y="2591"/>
              <a:ext cx="122" cy="7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54" name="Freeform 96"/>
            <p:cNvSpPr/>
            <p:nvPr/>
          </p:nvSpPr>
          <p:spPr>
            <a:xfrm>
              <a:off x="7027" y="2612"/>
              <a:ext cx="45" cy="5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0" b="0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55" name="Freeform 97"/>
            <p:cNvSpPr/>
            <p:nvPr/>
          </p:nvSpPr>
          <p:spPr>
            <a:xfrm>
              <a:off x="7084" y="2610"/>
              <a:ext cx="87" cy="6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56" name="Freeform 98"/>
            <p:cNvSpPr/>
            <p:nvPr/>
          </p:nvSpPr>
          <p:spPr>
            <a:xfrm>
              <a:off x="7227" y="2589"/>
              <a:ext cx="47" cy="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0" b="0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57" name="Freeform 99"/>
            <p:cNvSpPr/>
            <p:nvPr/>
          </p:nvSpPr>
          <p:spPr>
            <a:xfrm>
              <a:off x="7185" y="2631"/>
              <a:ext cx="35" cy="3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0" b="0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58" name="Freeform 100"/>
            <p:cNvSpPr/>
            <p:nvPr/>
          </p:nvSpPr>
          <p:spPr>
            <a:xfrm>
              <a:off x="9870" y="2669"/>
              <a:ext cx="42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59" name="Freeform 101"/>
            <p:cNvSpPr/>
            <p:nvPr/>
          </p:nvSpPr>
          <p:spPr>
            <a:xfrm>
              <a:off x="7788" y="6089"/>
              <a:ext cx="73" cy="4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60" name="Freeform 102"/>
            <p:cNvSpPr/>
            <p:nvPr/>
          </p:nvSpPr>
          <p:spPr>
            <a:xfrm>
              <a:off x="7882" y="6073"/>
              <a:ext cx="24" cy="3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61" name="Freeform 103"/>
            <p:cNvSpPr/>
            <p:nvPr/>
          </p:nvSpPr>
          <p:spPr>
            <a:xfrm>
              <a:off x="7724" y="5710"/>
              <a:ext cx="21" cy="3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62" name="Freeform 104"/>
            <p:cNvSpPr/>
            <p:nvPr/>
          </p:nvSpPr>
          <p:spPr>
            <a:xfrm>
              <a:off x="7866" y="5538"/>
              <a:ext cx="26" cy="4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63" name="Freeform 105"/>
            <p:cNvSpPr/>
            <p:nvPr/>
          </p:nvSpPr>
          <p:spPr>
            <a:xfrm>
              <a:off x="7809" y="5536"/>
              <a:ext cx="26" cy="4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0" b="0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64" name="Freeform 106"/>
            <p:cNvSpPr/>
            <p:nvPr/>
          </p:nvSpPr>
          <p:spPr>
            <a:xfrm>
              <a:off x="7783" y="5588"/>
              <a:ext cx="24" cy="3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65" name="Freeform 107"/>
            <p:cNvSpPr/>
            <p:nvPr/>
          </p:nvSpPr>
          <p:spPr>
            <a:xfrm>
              <a:off x="7724" y="5668"/>
              <a:ext cx="21" cy="3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66" name="Freeform 108"/>
            <p:cNvSpPr/>
            <p:nvPr/>
          </p:nvSpPr>
          <p:spPr>
            <a:xfrm>
              <a:off x="7769" y="5637"/>
              <a:ext cx="24" cy="3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67" name="Freeform 109"/>
            <p:cNvSpPr/>
            <p:nvPr/>
          </p:nvSpPr>
          <p:spPr>
            <a:xfrm>
              <a:off x="6043" y="3310"/>
              <a:ext cx="24" cy="3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68" name="Freeform 110"/>
            <p:cNvSpPr/>
            <p:nvPr/>
          </p:nvSpPr>
          <p:spPr>
            <a:xfrm>
              <a:off x="5899" y="3230"/>
              <a:ext cx="24" cy="3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769" name="Freeform 111"/>
            <p:cNvSpPr/>
            <p:nvPr/>
          </p:nvSpPr>
          <p:spPr>
            <a:xfrm>
              <a:off x="5338" y="2718"/>
              <a:ext cx="4852" cy="3873"/>
            </a:xfrm>
            <a:custGeom>
              <a:avLst/>
              <a:gdLst/>
              <a:ahLst/>
              <a:cxnLst>
                <a:cxn ang="0">
                  <a:pos x="452" y="653"/>
                </a:cxn>
                <a:cxn ang="0">
                  <a:pos x="333" y="595"/>
                </a:cxn>
                <a:cxn ang="0">
                  <a:pos x="158" y="645"/>
                </a:cxn>
                <a:cxn ang="0">
                  <a:pos x="46" y="759"/>
                </a:cxn>
                <a:cxn ang="0">
                  <a:pos x="12" y="941"/>
                </a:cxn>
                <a:cxn ang="0">
                  <a:pos x="146" y="1059"/>
                </a:cxn>
                <a:cxn ang="0">
                  <a:pos x="308" y="1041"/>
                </a:cxn>
                <a:cxn ang="0">
                  <a:pos x="396" y="1138"/>
                </a:cxn>
                <a:cxn ang="0">
                  <a:pos x="452" y="1447"/>
                </a:cxn>
                <a:cxn ang="0">
                  <a:pos x="497" y="1628"/>
                </a:cxn>
                <a:cxn ang="0">
                  <a:pos x="704" y="1574"/>
                </a:cxn>
                <a:cxn ang="0">
                  <a:pos x="817" y="1380"/>
                </a:cxn>
                <a:cxn ang="0">
                  <a:pos x="885" y="1153"/>
                </a:cxn>
                <a:cxn ang="0">
                  <a:pos x="998" y="999"/>
                </a:cxn>
                <a:cxn ang="0">
                  <a:pos x="796" y="856"/>
                </a:cxn>
                <a:cxn ang="0">
                  <a:pos x="817" y="819"/>
                </a:cxn>
                <a:cxn ang="0">
                  <a:pos x="1003" y="916"/>
                </a:cxn>
                <a:cxn ang="0">
                  <a:pos x="1098" y="792"/>
                </a:cxn>
                <a:cxn ang="0">
                  <a:pos x="1046" y="763"/>
                </a:cxn>
                <a:cxn ang="0">
                  <a:pos x="929" y="716"/>
                </a:cxn>
                <a:cxn ang="0">
                  <a:pos x="1141" y="761"/>
                </a:cxn>
                <a:cxn ang="0">
                  <a:pos x="1296" y="852"/>
                </a:cxn>
                <a:cxn ang="0">
                  <a:pos x="1373" y="1033"/>
                </a:cxn>
                <a:cxn ang="0">
                  <a:pos x="1608" y="847"/>
                </a:cxn>
                <a:cxn ang="0">
                  <a:pos x="1704" y="1030"/>
                </a:cxn>
                <a:cxn ang="0">
                  <a:pos x="1707" y="874"/>
                </a:cxn>
                <a:cxn ang="0">
                  <a:pos x="1759" y="800"/>
                </a:cxn>
                <a:cxn ang="0">
                  <a:pos x="1783" y="544"/>
                </a:cxn>
                <a:cxn ang="0">
                  <a:pos x="1824" y="528"/>
                </a:cxn>
                <a:cxn ang="0">
                  <a:pos x="1844" y="427"/>
                </a:cxn>
                <a:cxn ang="0">
                  <a:pos x="1805" y="226"/>
                </a:cxn>
                <a:cxn ang="0">
                  <a:pos x="1899" y="108"/>
                </a:cxn>
                <a:cxn ang="0">
                  <a:pos x="1947" y="209"/>
                </a:cxn>
                <a:cxn ang="0">
                  <a:pos x="1943" y="123"/>
                </a:cxn>
                <a:cxn ang="0">
                  <a:pos x="1975" y="51"/>
                </a:cxn>
                <a:cxn ang="0">
                  <a:pos x="2038" y="0"/>
                </a:cxn>
                <a:cxn ang="0">
                  <a:pos x="1820" y="63"/>
                </a:cxn>
                <a:cxn ang="0">
                  <a:pos x="1583" y="83"/>
                </a:cxn>
                <a:cxn ang="0">
                  <a:pos x="1349" y="30"/>
                </a:cxn>
                <a:cxn ang="0">
                  <a:pos x="1132" y="65"/>
                </a:cxn>
                <a:cxn ang="0">
                  <a:pos x="1040" y="170"/>
                </a:cxn>
                <a:cxn ang="0">
                  <a:pos x="926" y="137"/>
                </a:cxn>
                <a:cxn ang="0">
                  <a:pos x="758" y="183"/>
                </a:cxn>
                <a:cxn ang="0">
                  <a:pos x="667" y="140"/>
                </a:cxn>
                <a:cxn ang="0">
                  <a:pos x="364" y="248"/>
                </a:cxn>
                <a:cxn ang="0">
                  <a:pos x="535" y="213"/>
                </a:cxn>
                <a:cxn ang="0">
                  <a:pos x="638" y="276"/>
                </a:cxn>
                <a:cxn ang="0">
                  <a:pos x="443" y="357"/>
                </a:cxn>
                <a:cxn ang="0">
                  <a:pos x="275" y="416"/>
                </a:cxn>
                <a:cxn ang="0">
                  <a:pos x="167" y="537"/>
                </a:cxn>
                <a:cxn ang="0">
                  <a:pos x="283" y="552"/>
                </a:cxn>
                <a:cxn ang="0">
                  <a:pos x="381" y="573"/>
                </a:cxn>
                <a:cxn ang="0">
                  <a:pos x="493" y="590"/>
                </a:cxn>
                <a:cxn ang="0">
                  <a:pos x="487" y="512"/>
                </a:cxn>
                <a:cxn ang="0">
                  <a:pos x="592" y="548"/>
                </a:cxn>
                <a:cxn ang="0">
                  <a:pos x="686" y="470"/>
                </a:cxn>
                <a:cxn ang="0">
                  <a:pos x="772" y="480"/>
                </a:cxn>
                <a:cxn ang="0">
                  <a:pos x="639" y="598"/>
                </a:cxn>
              </a:cxnLst>
              <a:rect l="0" t="0" r="0" b="0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noFill/>
            </a:ln>
            <a:effectLst/>
          </p:spPr>
          <p:txBody>
            <a:bodyPr>
              <a:noAutofit/>
            </a:bodyPr>
            <a:lstStyle/>
            <a:p>
              <a:pPr lvl="0" algn="l" fontAlgn="base"/>
              <a:endParaRPr lang="zh-CN" altLang="en-US" sz="1350" strike="noStrike" noProof="1">
                <a:cs typeface="+mn-ea"/>
                <a:sym typeface="+mn-ea"/>
              </a:endParaRPr>
            </a:p>
          </p:txBody>
        </p:sp>
      </p:grpSp>
      <p:sp>
        <p:nvSpPr>
          <p:cNvPr id="1048770" name="Freeform 5"/>
          <p:cNvSpPr>
            <a:spLocks noEditPoints="1"/>
          </p:cNvSpPr>
          <p:nvPr/>
        </p:nvSpPr>
        <p:spPr>
          <a:xfrm>
            <a:off x="6883400" y="1279525"/>
            <a:ext cx="488950" cy="492125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771" name="文本框 20"/>
          <p:cNvSpPr txBox="1"/>
          <p:nvPr/>
        </p:nvSpPr>
        <p:spPr>
          <a:xfrm flipH="1">
            <a:off x="7478713" y="1238250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772" name="矩形 2"/>
          <p:cNvSpPr/>
          <p:nvPr/>
        </p:nvSpPr>
        <p:spPr>
          <a:xfrm rot="5400000" flipH="1">
            <a:off x="8128794" y="1561306"/>
            <a:ext cx="417513" cy="2787650"/>
          </a:xfrm>
          <a:prstGeom prst="rect">
            <a:avLst/>
          </a:prstGeom>
          <a:solidFill>
            <a:srgbClr val="A9D18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773" name="矩形 4"/>
          <p:cNvSpPr/>
          <p:nvPr/>
        </p:nvSpPr>
        <p:spPr>
          <a:xfrm rot="5400000" flipH="1">
            <a:off x="8701881" y="2510631"/>
            <a:ext cx="412750" cy="3929063"/>
          </a:xfrm>
          <a:prstGeom prst="rect">
            <a:avLst/>
          </a:prstGeom>
          <a:solidFill>
            <a:srgbClr val="54823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774" name="矩形 6"/>
          <p:cNvSpPr/>
          <p:nvPr/>
        </p:nvSpPr>
        <p:spPr>
          <a:xfrm rot="5400000" flipH="1">
            <a:off x="7775575" y="2668588"/>
            <a:ext cx="415925" cy="2079625"/>
          </a:xfrm>
          <a:prstGeom prst="rect">
            <a:avLst/>
          </a:prstGeom>
          <a:solidFill>
            <a:srgbClr val="70AD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775" name="矩形 7"/>
          <p:cNvSpPr/>
          <p:nvPr/>
        </p:nvSpPr>
        <p:spPr>
          <a:xfrm rot="5400000" flipH="1">
            <a:off x="8016875" y="3956050"/>
            <a:ext cx="414338" cy="2560638"/>
          </a:xfrm>
          <a:prstGeom prst="rect">
            <a:avLst/>
          </a:prstGeom>
          <a:solidFill>
            <a:srgbClr val="38572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776" name="文本框 20"/>
          <p:cNvSpPr txBox="1"/>
          <p:nvPr/>
        </p:nvSpPr>
        <p:spPr>
          <a:xfrm flipH="1">
            <a:off x="9780588" y="2763838"/>
            <a:ext cx="1087437" cy="36830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8777" name="文本框 20"/>
          <p:cNvSpPr txBox="1"/>
          <p:nvPr/>
        </p:nvSpPr>
        <p:spPr>
          <a:xfrm flipH="1">
            <a:off x="9023350" y="3530600"/>
            <a:ext cx="1155700" cy="36830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8778" name="文本框 20"/>
          <p:cNvSpPr txBox="1"/>
          <p:nvPr/>
        </p:nvSpPr>
        <p:spPr>
          <a:xfrm flipH="1">
            <a:off x="10888663" y="4264025"/>
            <a:ext cx="887412" cy="36830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8779" name="文本框 20"/>
          <p:cNvSpPr txBox="1"/>
          <p:nvPr/>
        </p:nvSpPr>
        <p:spPr>
          <a:xfrm flipH="1">
            <a:off x="9464675" y="5070475"/>
            <a:ext cx="896938" cy="36830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8780" name="文本框 22"/>
          <p:cNvSpPr txBox="1"/>
          <p:nvPr/>
        </p:nvSpPr>
        <p:spPr>
          <a:xfrm flipH="1">
            <a:off x="7478713" y="1635125"/>
            <a:ext cx="3590925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737" name="直接连接符 10"/>
          <p:cNvCxnSpPr>
            <a:cxnSpLocks/>
          </p:cNvCxnSpPr>
          <p:nvPr/>
        </p:nvCxnSpPr>
        <p:spPr>
          <a:xfrm>
            <a:off x="7612063" y="1590675"/>
            <a:ext cx="349250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81" name="文本框 22"/>
          <p:cNvSpPr txBox="1"/>
          <p:nvPr/>
        </p:nvSpPr>
        <p:spPr>
          <a:xfrm flipH="1">
            <a:off x="363538" y="5892800"/>
            <a:ext cx="11069637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  <a:endParaRPr lang="en-US" altLang="zh-CN" sz="1400" dirty="0">
              <a:solidFill>
                <a:srgbClr val="0D0D0D"/>
              </a:solidFill>
              <a:latin typeface="Arial" panose="020B0604020202020204" pitchFamily="34" charset="0"/>
              <a:ea typeface="Arial" panose="020B0604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1048782" name="圆角矩形标注 13"/>
          <p:cNvSpPr/>
          <p:nvPr/>
        </p:nvSpPr>
        <p:spPr>
          <a:xfrm>
            <a:off x="4525963" y="1279525"/>
            <a:ext cx="731838" cy="731838"/>
          </a:xfrm>
          <a:prstGeom prst="wedgeRoundRectCallout">
            <a:avLst>
              <a:gd name="adj1" fmla="val -29166"/>
              <a:gd name="adj2" fmla="val 100000"/>
              <a:gd name="adj3" fmla="val 16667"/>
            </a:avLst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783" name="文本框 16"/>
          <p:cNvSpPr txBox="1"/>
          <p:nvPr/>
        </p:nvSpPr>
        <p:spPr>
          <a:xfrm>
            <a:off x="4549775" y="1412875"/>
            <a:ext cx="65024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  <a:endParaRPr lang="zh-CN" altLang="en-US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048784" name="圆角矩形标注 9"/>
          <p:cNvSpPr/>
          <p:nvPr/>
        </p:nvSpPr>
        <p:spPr>
          <a:xfrm>
            <a:off x="3276600" y="1590675"/>
            <a:ext cx="731838" cy="731838"/>
          </a:xfrm>
          <a:prstGeom prst="wedgeRoundRectCallout">
            <a:avLst>
              <a:gd name="adj1" fmla="val -29166"/>
              <a:gd name="adj2" fmla="val 100000"/>
              <a:gd name="adj3" fmla="val 16667"/>
            </a:avLst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785" name="文本框 12"/>
          <p:cNvSpPr txBox="1"/>
          <p:nvPr/>
        </p:nvSpPr>
        <p:spPr>
          <a:xfrm>
            <a:off x="3300413" y="1724025"/>
            <a:ext cx="65024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  <a:endParaRPr lang="zh-CN" altLang="en-US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048786" name="圆角矩形标注 14"/>
          <p:cNvSpPr/>
          <p:nvPr/>
        </p:nvSpPr>
        <p:spPr>
          <a:xfrm>
            <a:off x="1666875" y="2746375"/>
            <a:ext cx="730250" cy="731838"/>
          </a:xfrm>
          <a:prstGeom prst="wedgeRoundRectCallout">
            <a:avLst>
              <a:gd name="adj1" fmla="val -29166"/>
              <a:gd name="adj2" fmla="val 100000"/>
              <a:gd name="adj3" fmla="val 16667"/>
            </a:avLst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787" name="文本框 19"/>
          <p:cNvSpPr txBox="1"/>
          <p:nvPr/>
        </p:nvSpPr>
        <p:spPr>
          <a:xfrm>
            <a:off x="1689100" y="2879725"/>
            <a:ext cx="65024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  <a:endParaRPr lang="zh-CN" altLang="en-US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048788" name="圆角矩形标注 21"/>
          <p:cNvSpPr/>
          <p:nvPr/>
        </p:nvSpPr>
        <p:spPr>
          <a:xfrm>
            <a:off x="5257800" y="2514600"/>
            <a:ext cx="731838" cy="731838"/>
          </a:xfrm>
          <a:prstGeom prst="wedgeRoundRectCallout">
            <a:avLst>
              <a:gd name="adj1" fmla="val -29166"/>
              <a:gd name="adj2" fmla="val 100000"/>
              <a:gd name="adj3" fmla="val 16667"/>
            </a:avLst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789" name="文本框 22"/>
          <p:cNvSpPr txBox="1"/>
          <p:nvPr/>
        </p:nvSpPr>
        <p:spPr>
          <a:xfrm>
            <a:off x="5281613" y="2647950"/>
            <a:ext cx="65024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  <a:endParaRPr lang="zh-CN" altLang="en-US">
              <a:latin typeface="Calibri" panose="020F0502020204030204" charset="0"/>
              <a:ea typeface="Arial" panose="020B0604020202020204" pitchFamily="34" charset="0"/>
            </a:endParaRPr>
          </a:p>
        </p:txBody>
      </p:sp>
      <p:grpSp>
        <p:nvGrpSpPr>
          <p:cNvPr id="53" name="组合 8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790" name="文本框 1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38" name="直接连接符 3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91" name="文本框 5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52" name="Resim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6551" y="35075"/>
            <a:ext cx="12364952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1976"/>
          <p:cNvGrpSpPr/>
          <p:nvPr/>
        </p:nvGrpSpPr>
        <p:grpSpPr>
          <a:xfrm>
            <a:off x="5853430" y="1165225"/>
            <a:ext cx="5389245" cy="4429125"/>
            <a:chOff x="0" y="0"/>
            <a:chExt cx="5256213" cy="4319588"/>
          </a:xfrm>
          <a:solidFill>
            <a:schemeClr val="tx1">
              <a:lumMod val="75000"/>
              <a:lumOff val="25000"/>
            </a:schemeClr>
          </a:solidFill>
          <a:effectLst/>
        </p:grpSpPr>
        <p:sp>
          <p:nvSpPr>
            <p:cNvPr id="1048584" name="Freeform 4"/>
            <p:cNvSpPr/>
            <p:nvPr/>
          </p:nvSpPr>
          <p:spPr>
            <a:xfrm>
              <a:off x="4065588" y="0"/>
              <a:ext cx="1190625" cy="1057275"/>
            </a:xfrm>
            <a:custGeom>
              <a:avLst/>
              <a:gdLst/>
              <a:ahLst/>
              <a:cxnLst>
                <a:cxn ang="0">
                  <a:pos x="397585581" y="924135398"/>
                </a:cxn>
                <a:cxn ang="0">
                  <a:pos x="471833307" y="1006585727"/>
                </a:cxn>
                <a:cxn ang="0">
                  <a:pos x="528117696" y="995134411"/>
                </a:cxn>
                <a:cxn ang="0">
                  <a:pos x="601168230" y="1000860604"/>
                </a:cxn>
                <a:cxn ang="0">
                  <a:pos x="679008622" y="983683095"/>
                </a:cxn>
                <a:cxn ang="0">
                  <a:pos x="735293012" y="1047811961"/>
                </a:cxn>
                <a:cxn ang="0">
                  <a:pos x="779602209" y="1063843374"/>
                </a:cxn>
                <a:cxn ang="0">
                  <a:pos x="832293931" y="1095907272"/>
                </a:cxn>
                <a:cxn ang="0">
                  <a:pos x="846664600" y="1034069526"/>
                </a:cxn>
                <a:cxn ang="0">
                  <a:pos x="902950083" y="1098198391"/>
                </a:cxn>
                <a:cxn ang="0">
                  <a:pos x="954444615" y="1126827215"/>
                </a:cxn>
                <a:cxn ang="0">
                  <a:pos x="1009531813" y="1061553325"/>
                </a:cxn>
                <a:cxn ang="0">
                  <a:pos x="1045457390" y="1055827133"/>
                </a:cxn>
                <a:cxn ang="0">
                  <a:pos x="1104137256" y="1095907272"/>
                </a:cxn>
                <a:cxn ang="0">
                  <a:pos x="1154434596" y="1098198391"/>
                </a:cxn>
                <a:cxn ang="0">
                  <a:pos x="1137668451" y="1008876846"/>
                </a:cxn>
                <a:cxn ang="0">
                  <a:pos x="1112519781" y="900086673"/>
                </a:cxn>
                <a:cxn ang="0">
                  <a:pos x="1239460323" y="851991361"/>
                </a:cxn>
                <a:cxn ang="0">
                  <a:pos x="1251435515" y="798168787"/>
                </a:cxn>
                <a:cxn ang="0">
                  <a:pos x="1267003375" y="745492307"/>
                </a:cxn>
                <a:cxn ang="0">
                  <a:pos x="1272991518" y="535929273"/>
                </a:cxn>
                <a:cxn ang="0">
                  <a:pos x="1268201660" y="444317679"/>
                </a:cxn>
                <a:cxn ang="0">
                  <a:pos x="1261016326" y="403092514"/>
                </a:cxn>
                <a:cxn ang="0">
                  <a:pos x="1177187790" y="464930261"/>
                </a:cxn>
                <a:cxn ang="0">
                  <a:pos x="1088569396" y="541655466"/>
                </a:cxn>
                <a:cxn ang="0">
                  <a:pos x="930493135" y="541655466"/>
                </a:cxn>
                <a:cxn ang="0">
                  <a:pos x="911332609" y="483252793"/>
                </a:cxn>
                <a:cxn ang="0">
                  <a:pos x="856245410" y="444317679"/>
                </a:cxn>
                <a:cxn ang="0">
                  <a:pos x="753256348" y="419124998"/>
                </a:cxn>
                <a:cxn ang="0">
                  <a:pos x="669427812" y="409963732"/>
                </a:cxn>
                <a:cxn ang="0">
                  <a:pos x="595180087" y="359577301"/>
                </a:cxn>
                <a:cxn ang="0">
                  <a:pos x="559254509" y="301174629"/>
                </a:cxn>
                <a:cxn ang="0">
                  <a:pos x="507759978" y="238190788"/>
                </a:cxn>
                <a:cxn ang="0">
                  <a:pos x="443091969" y="139707976"/>
                </a:cxn>
                <a:cxn ang="0">
                  <a:pos x="374832387" y="40080140"/>
                </a:cxn>
                <a:cxn ang="0">
                  <a:pos x="264657991" y="24047656"/>
                </a:cxn>
                <a:cxn ang="0">
                  <a:pos x="141310116" y="0"/>
                </a:cxn>
                <a:cxn ang="0">
                  <a:pos x="4789858" y="56112623"/>
                </a:cxn>
                <a:cxn ang="0">
                  <a:pos x="0" y="159175534"/>
                </a:cxn>
                <a:cxn ang="0">
                  <a:pos x="59877057" y="198110649"/>
                </a:cxn>
                <a:cxn ang="0">
                  <a:pos x="131730400" y="184369284"/>
                </a:cxn>
                <a:cxn ang="0">
                  <a:pos x="147298259" y="255368296"/>
                </a:cxn>
                <a:cxn ang="0">
                  <a:pos x="235916653" y="294303411"/>
                </a:cxn>
                <a:cxn ang="0">
                  <a:pos x="289806661" y="272545805"/>
                </a:cxn>
                <a:cxn ang="0">
                  <a:pos x="443091969" y="280562047"/>
                </a:cxn>
                <a:cxn ang="0">
                  <a:pos x="419141584" y="477527671"/>
                </a:cxn>
                <a:cxn ang="0">
                  <a:pos x="397585581" y="539365417"/>
                </a:cxn>
                <a:cxn ang="0">
                  <a:pos x="389201962" y="666477053"/>
                </a:cxn>
                <a:cxn ang="0">
                  <a:pos x="353276384" y="638993253"/>
                </a:cxn>
                <a:cxn ang="0">
                  <a:pos x="274237707" y="754653574"/>
                </a:cxn>
                <a:cxn ang="0">
                  <a:pos x="241904797" y="810765127"/>
                </a:cxn>
                <a:cxn ang="0">
                  <a:pos x="353276384" y="849700242"/>
                </a:cxn>
                <a:cxn ang="0">
                  <a:pos x="353276384" y="872603943"/>
                </a:cxn>
                <a:cxn ang="0">
                  <a:pos x="313757046" y="920700325"/>
                </a:cxn>
              </a:cxnLst>
              <a:rect l="0" t="0" r="0" b="0"/>
              <a:pathLst>
                <a:path w="1088" h="988">
                  <a:moveTo>
                    <a:pt x="275" y="816"/>
                  </a:moveTo>
                  <a:lnTo>
                    <a:pt x="332" y="807"/>
                  </a:lnTo>
                  <a:lnTo>
                    <a:pt x="357" y="853"/>
                  </a:lnTo>
                  <a:lnTo>
                    <a:pt x="394" y="879"/>
                  </a:lnTo>
                  <a:lnTo>
                    <a:pt x="419" y="869"/>
                  </a:lnTo>
                  <a:lnTo>
                    <a:pt x="441" y="869"/>
                  </a:lnTo>
                  <a:lnTo>
                    <a:pt x="478" y="846"/>
                  </a:lnTo>
                  <a:lnTo>
                    <a:pt x="502" y="874"/>
                  </a:lnTo>
                  <a:lnTo>
                    <a:pt x="520" y="879"/>
                  </a:lnTo>
                  <a:lnTo>
                    <a:pt x="567" y="859"/>
                  </a:lnTo>
                  <a:lnTo>
                    <a:pt x="602" y="879"/>
                  </a:lnTo>
                  <a:lnTo>
                    <a:pt x="614" y="915"/>
                  </a:lnTo>
                  <a:lnTo>
                    <a:pt x="638" y="915"/>
                  </a:lnTo>
                  <a:lnTo>
                    <a:pt x="651" y="929"/>
                  </a:lnTo>
                  <a:lnTo>
                    <a:pt x="682" y="964"/>
                  </a:lnTo>
                  <a:lnTo>
                    <a:pt x="695" y="957"/>
                  </a:lnTo>
                  <a:lnTo>
                    <a:pt x="689" y="915"/>
                  </a:lnTo>
                  <a:lnTo>
                    <a:pt x="707" y="903"/>
                  </a:lnTo>
                  <a:lnTo>
                    <a:pt x="733" y="952"/>
                  </a:lnTo>
                  <a:lnTo>
                    <a:pt x="754" y="959"/>
                  </a:lnTo>
                  <a:lnTo>
                    <a:pt x="779" y="987"/>
                  </a:lnTo>
                  <a:lnTo>
                    <a:pt x="797" y="984"/>
                  </a:lnTo>
                  <a:lnTo>
                    <a:pt x="805" y="971"/>
                  </a:lnTo>
                  <a:lnTo>
                    <a:pt x="843" y="927"/>
                  </a:lnTo>
                  <a:lnTo>
                    <a:pt x="860" y="940"/>
                  </a:lnTo>
                  <a:lnTo>
                    <a:pt x="873" y="922"/>
                  </a:lnTo>
                  <a:lnTo>
                    <a:pt x="884" y="945"/>
                  </a:lnTo>
                  <a:lnTo>
                    <a:pt x="922" y="957"/>
                  </a:lnTo>
                  <a:lnTo>
                    <a:pt x="947" y="957"/>
                  </a:lnTo>
                  <a:lnTo>
                    <a:pt x="964" y="959"/>
                  </a:lnTo>
                  <a:lnTo>
                    <a:pt x="955" y="940"/>
                  </a:lnTo>
                  <a:lnTo>
                    <a:pt x="950" y="881"/>
                  </a:lnTo>
                  <a:lnTo>
                    <a:pt x="904" y="811"/>
                  </a:lnTo>
                  <a:lnTo>
                    <a:pt x="929" y="786"/>
                  </a:lnTo>
                  <a:lnTo>
                    <a:pt x="952" y="744"/>
                  </a:lnTo>
                  <a:lnTo>
                    <a:pt x="1035" y="744"/>
                  </a:lnTo>
                  <a:lnTo>
                    <a:pt x="1049" y="733"/>
                  </a:lnTo>
                  <a:lnTo>
                    <a:pt x="1045" y="697"/>
                  </a:lnTo>
                  <a:lnTo>
                    <a:pt x="1063" y="669"/>
                  </a:lnTo>
                  <a:lnTo>
                    <a:pt x="1058" y="651"/>
                  </a:lnTo>
                  <a:lnTo>
                    <a:pt x="1064" y="622"/>
                  </a:lnTo>
                  <a:lnTo>
                    <a:pt x="1063" y="468"/>
                  </a:lnTo>
                  <a:lnTo>
                    <a:pt x="1087" y="419"/>
                  </a:lnTo>
                  <a:lnTo>
                    <a:pt x="1059" y="388"/>
                  </a:lnTo>
                  <a:lnTo>
                    <a:pt x="1064" y="368"/>
                  </a:lnTo>
                  <a:lnTo>
                    <a:pt x="1053" y="352"/>
                  </a:lnTo>
                  <a:lnTo>
                    <a:pt x="1021" y="363"/>
                  </a:lnTo>
                  <a:lnTo>
                    <a:pt x="983" y="406"/>
                  </a:lnTo>
                  <a:lnTo>
                    <a:pt x="947" y="422"/>
                  </a:lnTo>
                  <a:lnTo>
                    <a:pt x="909" y="473"/>
                  </a:lnTo>
                  <a:lnTo>
                    <a:pt x="818" y="503"/>
                  </a:lnTo>
                  <a:lnTo>
                    <a:pt x="777" y="473"/>
                  </a:lnTo>
                  <a:lnTo>
                    <a:pt x="782" y="454"/>
                  </a:lnTo>
                  <a:lnTo>
                    <a:pt x="761" y="422"/>
                  </a:lnTo>
                  <a:lnTo>
                    <a:pt x="749" y="388"/>
                  </a:lnTo>
                  <a:lnTo>
                    <a:pt x="715" y="388"/>
                  </a:lnTo>
                  <a:lnTo>
                    <a:pt x="652" y="357"/>
                  </a:lnTo>
                  <a:lnTo>
                    <a:pt x="629" y="366"/>
                  </a:lnTo>
                  <a:lnTo>
                    <a:pt x="602" y="352"/>
                  </a:lnTo>
                  <a:lnTo>
                    <a:pt x="559" y="358"/>
                  </a:lnTo>
                  <a:lnTo>
                    <a:pt x="520" y="345"/>
                  </a:lnTo>
                  <a:lnTo>
                    <a:pt x="497" y="314"/>
                  </a:lnTo>
                  <a:lnTo>
                    <a:pt x="478" y="290"/>
                  </a:lnTo>
                  <a:lnTo>
                    <a:pt x="467" y="263"/>
                  </a:lnTo>
                  <a:lnTo>
                    <a:pt x="441" y="236"/>
                  </a:lnTo>
                  <a:lnTo>
                    <a:pt x="424" y="208"/>
                  </a:lnTo>
                  <a:lnTo>
                    <a:pt x="382" y="154"/>
                  </a:lnTo>
                  <a:lnTo>
                    <a:pt x="370" y="122"/>
                  </a:lnTo>
                  <a:lnTo>
                    <a:pt x="325" y="65"/>
                  </a:lnTo>
                  <a:lnTo>
                    <a:pt x="313" y="35"/>
                  </a:lnTo>
                  <a:lnTo>
                    <a:pt x="259" y="9"/>
                  </a:lnTo>
                  <a:lnTo>
                    <a:pt x="221" y="21"/>
                  </a:lnTo>
                  <a:lnTo>
                    <a:pt x="190" y="14"/>
                  </a:lnTo>
                  <a:lnTo>
                    <a:pt x="118" y="0"/>
                  </a:lnTo>
                  <a:lnTo>
                    <a:pt x="22" y="33"/>
                  </a:lnTo>
                  <a:lnTo>
                    <a:pt x="4" y="49"/>
                  </a:lnTo>
                  <a:lnTo>
                    <a:pt x="25" y="76"/>
                  </a:lnTo>
                  <a:lnTo>
                    <a:pt x="0" y="139"/>
                  </a:lnTo>
                  <a:lnTo>
                    <a:pt x="7" y="146"/>
                  </a:lnTo>
                  <a:lnTo>
                    <a:pt x="50" y="173"/>
                  </a:lnTo>
                  <a:lnTo>
                    <a:pt x="71" y="136"/>
                  </a:lnTo>
                  <a:lnTo>
                    <a:pt x="110" y="161"/>
                  </a:lnTo>
                  <a:lnTo>
                    <a:pt x="107" y="179"/>
                  </a:lnTo>
                  <a:lnTo>
                    <a:pt x="123" y="223"/>
                  </a:lnTo>
                  <a:lnTo>
                    <a:pt x="147" y="249"/>
                  </a:lnTo>
                  <a:lnTo>
                    <a:pt x="197" y="257"/>
                  </a:lnTo>
                  <a:lnTo>
                    <a:pt x="212" y="243"/>
                  </a:lnTo>
                  <a:lnTo>
                    <a:pt x="242" y="238"/>
                  </a:lnTo>
                  <a:lnTo>
                    <a:pt x="295" y="190"/>
                  </a:lnTo>
                  <a:lnTo>
                    <a:pt x="370" y="245"/>
                  </a:lnTo>
                  <a:lnTo>
                    <a:pt x="345" y="345"/>
                  </a:lnTo>
                  <a:lnTo>
                    <a:pt x="350" y="417"/>
                  </a:lnTo>
                  <a:lnTo>
                    <a:pt x="350" y="461"/>
                  </a:lnTo>
                  <a:lnTo>
                    <a:pt x="332" y="471"/>
                  </a:lnTo>
                  <a:lnTo>
                    <a:pt x="329" y="585"/>
                  </a:lnTo>
                  <a:lnTo>
                    <a:pt x="325" y="582"/>
                  </a:lnTo>
                  <a:lnTo>
                    <a:pt x="304" y="558"/>
                  </a:lnTo>
                  <a:lnTo>
                    <a:pt x="295" y="558"/>
                  </a:lnTo>
                  <a:lnTo>
                    <a:pt x="289" y="566"/>
                  </a:lnTo>
                  <a:lnTo>
                    <a:pt x="229" y="659"/>
                  </a:lnTo>
                  <a:lnTo>
                    <a:pt x="197" y="696"/>
                  </a:lnTo>
                  <a:lnTo>
                    <a:pt x="202" y="708"/>
                  </a:lnTo>
                  <a:lnTo>
                    <a:pt x="265" y="749"/>
                  </a:lnTo>
                  <a:lnTo>
                    <a:pt x="295" y="742"/>
                  </a:lnTo>
                  <a:lnTo>
                    <a:pt x="299" y="749"/>
                  </a:lnTo>
                  <a:lnTo>
                    <a:pt x="295" y="762"/>
                  </a:lnTo>
                  <a:lnTo>
                    <a:pt x="265" y="774"/>
                  </a:lnTo>
                  <a:lnTo>
                    <a:pt x="262" y="804"/>
                  </a:lnTo>
                  <a:lnTo>
                    <a:pt x="275" y="816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85" name="Freeform 5"/>
            <p:cNvSpPr/>
            <p:nvPr/>
          </p:nvSpPr>
          <p:spPr>
            <a:xfrm>
              <a:off x="2176463" y="52388"/>
              <a:ext cx="2314575" cy="2038350"/>
            </a:xfrm>
            <a:custGeom>
              <a:avLst/>
              <a:gdLst/>
              <a:ahLst/>
              <a:cxnLst>
                <a:cxn ang="0">
                  <a:pos x="824802136" y="2114488746"/>
                </a:cxn>
                <a:cxn ang="0">
                  <a:pos x="934775608" y="1930919422"/>
                </a:cxn>
                <a:cxn ang="0">
                  <a:pos x="1014865151" y="2103014860"/>
                </a:cxn>
                <a:cxn ang="0">
                  <a:pos x="1114081371" y="2140875899"/>
                </a:cxn>
                <a:cxn ang="0">
                  <a:pos x="1241985420" y="1957306575"/>
                </a:cxn>
                <a:cxn ang="0">
                  <a:pos x="1375865598" y="1895352732"/>
                </a:cxn>
                <a:cxn ang="0">
                  <a:pos x="1528872454" y="1778327020"/>
                </a:cxn>
                <a:cxn ang="0">
                  <a:pos x="1620916443" y="1661301308"/>
                </a:cxn>
                <a:cxn ang="0">
                  <a:pos x="1709373224" y="1530508433"/>
                </a:cxn>
                <a:cxn ang="0">
                  <a:pos x="1799025012" y="1536245376"/>
                </a:cxn>
                <a:cxn ang="0">
                  <a:pos x="1901827347" y="1505267383"/>
                </a:cxn>
                <a:cxn ang="0">
                  <a:pos x="2032121410" y="1494941743"/>
                </a:cxn>
                <a:cxn ang="0">
                  <a:pos x="2147483646" y="1539686899"/>
                </a:cxn>
                <a:cxn ang="0">
                  <a:pos x="2147483646" y="1491500219"/>
                </a:cxn>
                <a:cxn ang="0">
                  <a:pos x="2147483646" y="1374474508"/>
                </a:cxn>
                <a:cxn ang="0">
                  <a:pos x="2147483646" y="1314815013"/>
                </a:cxn>
                <a:cxn ang="0">
                  <a:pos x="2147483646" y="1216146234"/>
                </a:cxn>
                <a:cxn ang="0">
                  <a:pos x="2147483646" y="1142718504"/>
                </a:cxn>
                <a:cxn ang="0">
                  <a:pos x="2147483646" y="998157394"/>
                </a:cxn>
                <a:cxn ang="0">
                  <a:pos x="2147483646" y="949970715"/>
                </a:cxn>
                <a:cxn ang="0">
                  <a:pos x="2147483646" y="836387597"/>
                </a:cxn>
                <a:cxn ang="0">
                  <a:pos x="2147483646" y="807705024"/>
                </a:cxn>
                <a:cxn ang="0">
                  <a:pos x="2147483646" y="594305953"/>
                </a:cxn>
                <a:cxn ang="0">
                  <a:pos x="2147483646" y="617251583"/>
                </a:cxn>
                <a:cxn ang="0">
                  <a:pos x="2147483646" y="340750423"/>
                </a:cxn>
                <a:cxn ang="0">
                  <a:pos x="2147483646" y="222577537"/>
                </a:cxn>
                <a:cxn ang="0">
                  <a:pos x="2147483646" y="151444156"/>
                </a:cxn>
                <a:cxn ang="0">
                  <a:pos x="2072763686" y="112435943"/>
                </a:cxn>
                <a:cxn ang="0">
                  <a:pos x="2050051987" y="0"/>
                </a:cxn>
                <a:cxn ang="0">
                  <a:pos x="2001042474" y="112435943"/>
                </a:cxn>
                <a:cxn ang="0">
                  <a:pos x="1938883507" y="410736630"/>
                </a:cxn>
                <a:cxn ang="0">
                  <a:pos x="1775118306" y="531203864"/>
                </a:cxn>
                <a:cxn ang="0">
                  <a:pos x="1665144833" y="741160341"/>
                </a:cxn>
                <a:cxn ang="0">
                  <a:pos x="1837277272" y="779022451"/>
                </a:cxn>
                <a:cxn ang="0">
                  <a:pos x="2078740909" y="855891704"/>
                </a:cxn>
                <a:cxn ang="0">
                  <a:pos x="1907803477" y="925877910"/>
                </a:cxn>
                <a:cxn ang="0">
                  <a:pos x="1767946075" y="1014219978"/>
                </a:cxn>
                <a:cxn ang="0">
                  <a:pos x="1585055290" y="1173695426"/>
                </a:cxn>
                <a:cxn ang="0">
                  <a:pos x="1366303353" y="1205820593"/>
                </a:cxn>
                <a:cxn ang="0">
                  <a:pos x="1319683855" y="1406599675"/>
                </a:cxn>
                <a:cxn ang="0">
                  <a:pos x="986176229" y="1543129493"/>
                </a:cxn>
                <a:cxn ang="0">
                  <a:pos x="696898087" y="1629177212"/>
                </a:cxn>
                <a:cxn ang="0">
                  <a:pos x="253416989" y="1528214084"/>
                </a:cxn>
                <a:cxn ang="0">
                  <a:pos x="14344461" y="1603936162"/>
                </a:cxn>
                <a:cxn ang="0">
                  <a:pos x="151811848" y="1751938796"/>
                </a:cxn>
                <a:cxn ang="0">
                  <a:pos x="286888127" y="1808156767"/>
                </a:cxn>
                <a:cxn ang="0">
                  <a:pos x="327530402" y="1925182479"/>
                </a:cxn>
                <a:cxn ang="0">
                  <a:pos x="470973919" y="2000904557"/>
                </a:cxn>
                <a:cxn ang="0">
                  <a:pos x="676577496" y="1983694799"/>
                </a:cxn>
                <a:cxn ang="0">
                  <a:pos x="609636314" y="2086953347"/>
                </a:cxn>
              </a:cxnLst>
              <a:rect l="0" t="0" r="0" b="0"/>
              <a:pathLst>
                <a:path w="2117" h="1903">
                  <a:moveTo>
                    <a:pt x="596" y="1893"/>
                  </a:moveTo>
                  <a:lnTo>
                    <a:pt x="626" y="1888"/>
                  </a:lnTo>
                  <a:lnTo>
                    <a:pt x="650" y="1879"/>
                  </a:lnTo>
                  <a:lnTo>
                    <a:pt x="690" y="1843"/>
                  </a:lnTo>
                  <a:lnTo>
                    <a:pt x="700" y="1789"/>
                  </a:lnTo>
                  <a:lnTo>
                    <a:pt x="724" y="1711"/>
                  </a:lnTo>
                  <a:lnTo>
                    <a:pt x="775" y="1676"/>
                  </a:lnTo>
                  <a:lnTo>
                    <a:pt x="782" y="1683"/>
                  </a:lnTo>
                  <a:lnTo>
                    <a:pt x="799" y="1738"/>
                  </a:lnTo>
                  <a:lnTo>
                    <a:pt x="775" y="1772"/>
                  </a:lnTo>
                  <a:lnTo>
                    <a:pt x="766" y="1804"/>
                  </a:lnTo>
                  <a:lnTo>
                    <a:pt x="849" y="1833"/>
                  </a:lnTo>
                  <a:lnTo>
                    <a:pt x="854" y="1856"/>
                  </a:lnTo>
                  <a:lnTo>
                    <a:pt x="901" y="1854"/>
                  </a:lnTo>
                  <a:lnTo>
                    <a:pt x="921" y="1860"/>
                  </a:lnTo>
                  <a:lnTo>
                    <a:pt x="932" y="1866"/>
                  </a:lnTo>
                  <a:lnTo>
                    <a:pt x="1014" y="1750"/>
                  </a:lnTo>
                  <a:lnTo>
                    <a:pt x="1036" y="1743"/>
                  </a:lnTo>
                  <a:lnTo>
                    <a:pt x="1041" y="1729"/>
                  </a:lnTo>
                  <a:lnTo>
                    <a:pt x="1039" y="1706"/>
                  </a:lnTo>
                  <a:lnTo>
                    <a:pt x="1067" y="1666"/>
                  </a:lnTo>
                  <a:lnTo>
                    <a:pt x="1119" y="1664"/>
                  </a:lnTo>
                  <a:lnTo>
                    <a:pt x="1139" y="1641"/>
                  </a:lnTo>
                  <a:lnTo>
                    <a:pt x="1151" y="1652"/>
                  </a:lnTo>
                  <a:lnTo>
                    <a:pt x="1181" y="1627"/>
                  </a:lnTo>
                  <a:lnTo>
                    <a:pt x="1197" y="1627"/>
                  </a:lnTo>
                  <a:lnTo>
                    <a:pt x="1251" y="1548"/>
                  </a:lnTo>
                  <a:lnTo>
                    <a:pt x="1279" y="1550"/>
                  </a:lnTo>
                  <a:lnTo>
                    <a:pt x="1314" y="1525"/>
                  </a:lnTo>
                  <a:lnTo>
                    <a:pt x="1323" y="1534"/>
                  </a:lnTo>
                  <a:lnTo>
                    <a:pt x="1388" y="1502"/>
                  </a:lnTo>
                  <a:lnTo>
                    <a:pt x="1356" y="1448"/>
                  </a:lnTo>
                  <a:lnTo>
                    <a:pt x="1365" y="1394"/>
                  </a:lnTo>
                  <a:lnTo>
                    <a:pt x="1393" y="1336"/>
                  </a:lnTo>
                  <a:lnTo>
                    <a:pt x="1416" y="1327"/>
                  </a:lnTo>
                  <a:lnTo>
                    <a:pt x="1430" y="1334"/>
                  </a:lnTo>
                  <a:lnTo>
                    <a:pt x="1430" y="1375"/>
                  </a:lnTo>
                  <a:lnTo>
                    <a:pt x="1447" y="1387"/>
                  </a:lnTo>
                  <a:lnTo>
                    <a:pt x="1488" y="1357"/>
                  </a:lnTo>
                  <a:lnTo>
                    <a:pt x="1505" y="1339"/>
                  </a:lnTo>
                  <a:lnTo>
                    <a:pt x="1521" y="1347"/>
                  </a:lnTo>
                  <a:lnTo>
                    <a:pt x="1542" y="1329"/>
                  </a:lnTo>
                  <a:lnTo>
                    <a:pt x="1584" y="1327"/>
                  </a:lnTo>
                  <a:lnTo>
                    <a:pt x="1591" y="1312"/>
                  </a:lnTo>
                  <a:lnTo>
                    <a:pt x="1581" y="1290"/>
                  </a:lnTo>
                  <a:lnTo>
                    <a:pt x="1610" y="1261"/>
                  </a:lnTo>
                  <a:lnTo>
                    <a:pt x="1645" y="1243"/>
                  </a:lnTo>
                  <a:lnTo>
                    <a:pt x="1700" y="1303"/>
                  </a:lnTo>
                  <a:lnTo>
                    <a:pt x="1697" y="1324"/>
                  </a:lnTo>
                  <a:lnTo>
                    <a:pt x="1724" y="1368"/>
                  </a:lnTo>
                  <a:lnTo>
                    <a:pt x="1789" y="1372"/>
                  </a:lnTo>
                  <a:lnTo>
                    <a:pt x="1803" y="1342"/>
                  </a:lnTo>
                  <a:lnTo>
                    <a:pt x="1787" y="1255"/>
                  </a:lnTo>
                  <a:lnTo>
                    <a:pt x="1801" y="1240"/>
                  </a:lnTo>
                  <a:lnTo>
                    <a:pt x="1831" y="1261"/>
                  </a:lnTo>
                  <a:lnTo>
                    <a:pt x="1859" y="1300"/>
                  </a:lnTo>
                  <a:lnTo>
                    <a:pt x="1901" y="1236"/>
                  </a:lnTo>
                  <a:lnTo>
                    <a:pt x="1921" y="1231"/>
                  </a:lnTo>
                  <a:lnTo>
                    <a:pt x="1951" y="1198"/>
                  </a:lnTo>
                  <a:lnTo>
                    <a:pt x="1967" y="1198"/>
                  </a:lnTo>
                  <a:lnTo>
                    <a:pt x="1994" y="1171"/>
                  </a:lnTo>
                  <a:lnTo>
                    <a:pt x="2009" y="1171"/>
                  </a:lnTo>
                  <a:lnTo>
                    <a:pt x="2023" y="1146"/>
                  </a:lnTo>
                  <a:lnTo>
                    <a:pt x="2060" y="1146"/>
                  </a:lnTo>
                  <a:lnTo>
                    <a:pt x="2099" y="1111"/>
                  </a:lnTo>
                  <a:lnTo>
                    <a:pt x="2116" y="1095"/>
                  </a:lnTo>
                  <a:lnTo>
                    <a:pt x="2116" y="1076"/>
                  </a:lnTo>
                  <a:lnTo>
                    <a:pt x="2085" y="1060"/>
                  </a:lnTo>
                  <a:lnTo>
                    <a:pt x="2085" y="1023"/>
                  </a:lnTo>
                  <a:lnTo>
                    <a:pt x="2036" y="958"/>
                  </a:lnTo>
                  <a:lnTo>
                    <a:pt x="1986" y="1005"/>
                  </a:lnTo>
                  <a:lnTo>
                    <a:pt x="1971" y="996"/>
                  </a:lnTo>
                  <a:lnTo>
                    <a:pt x="1969" y="969"/>
                  </a:lnTo>
                  <a:lnTo>
                    <a:pt x="1949" y="939"/>
                  </a:lnTo>
                  <a:lnTo>
                    <a:pt x="1944" y="907"/>
                  </a:lnTo>
                  <a:lnTo>
                    <a:pt x="1944" y="870"/>
                  </a:lnTo>
                  <a:lnTo>
                    <a:pt x="1910" y="844"/>
                  </a:lnTo>
                  <a:lnTo>
                    <a:pt x="1905" y="832"/>
                  </a:lnTo>
                  <a:lnTo>
                    <a:pt x="1913" y="810"/>
                  </a:lnTo>
                  <a:lnTo>
                    <a:pt x="1979" y="828"/>
                  </a:lnTo>
                  <a:lnTo>
                    <a:pt x="1981" y="798"/>
                  </a:lnTo>
                  <a:lnTo>
                    <a:pt x="2004" y="771"/>
                  </a:lnTo>
                  <a:lnTo>
                    <a:pt x="1989" y="759"/>
                  </a:lnTo>
                  <a:lnTo>
                    <a:pt x="1992" y="729"/>
                  </a:lnTo>
                  <a:lnTo>
                    <a:pt x="2023" y="717"/>
                  </a:lnTo>
                  <a:lnTo>
                    <a:pt x="2028" y="704"/>
                  </a:lnTo>
                  <a:lnTo>
                    <a:pt x="2023" y="697"/>
                  </a:lnTo>
                  <a:lnTo>
                    <a:pt x="1992" y="704"/>
                  </a:lnTo>
                  <a:lnTo>
                    <a:pt x="1931" y="662"/>
                  </a:lnTo>
                  <a:lnTo>
                    <a:pt x="1926" y="650"/>
                  </a:lnTo>
                  <a:lnTo>
                    <a:pt x="1956" y="613"/>
                  </a:lnTo>
                  <a:lnTo>
                    <a:pt x="2017" y="518"/>
                  </a:lnTo>
                  <a:lnTo>
                    <a:pt x="2023" y="511"/>
                  </a:lnTo>
                  <a:lnTo>
                    <a:pt x="2033" y="511"/>
                  </a:lnTo>
                  <a:lnTo>
                    <a:pt x="2053" y="536"/>
                  </a:lnTo>
                  <a:lnTo>
                    <a:pt x="2058" y="538"/>
                  </a:lnTo>
                  <a:lnTo>
                    <a:pt x="2060" y="424"/>
                  </a:lnTo>
                  <a:lnTo>
                    <a:pt x="2078" y="415"/>
                  </a:lnTo>
                  <a:lnTo>
                    <a:pt x="2078" y="370"/>
                  </a:lnTo>
                  <a:lnTo>
                    <a:pt x="2073" y="297"/>
                  </a:lnTo>
                  <a:lnTo>
                    <a:pt x="2099" y="196"/>
                  </a:lnTo>
                  <a:lnTo>
                    <a:pt x="2023" y="142"/>
                  </a:lnTo>
                  <a:lnTo>
                    <a:pt x="1969" y="189"/>
                  </a:lnTo>
                  <a:lnTo>
                    <a:pt x="1939" y="194"/>
                  </a:lnTo>
                  <a:lnTo>
                    <a:pt x="1926" y="210"/>
                  </a:lnTo>
                  <a:lnTo>
                    <a:pt x="1875" y="201"/>
                  </a:lnTo>
                  <a:lnTo>
                    <a:pt x="1851" y="174"/>
                  </a:lnTo>
                  <a:lnTo>
                    <a:pt x="1836" y="132"/>
                  </a:lnTo>
                  <a:lnTo>
                    <a:pt x="1838" y="114"/>
                  </a:lnTo>
                  <a:lnTo>
                    <a:pt x="1799" y="88"/>
                  </a:lnTo>
                  <a:lnTo>
                    <a:pt x="1777" y="126"/>
                  </a:lnTo>
                  <a:lnTo>
                    <a:pt x="1734" y="98"/>
                  </a:lnTo>
                  <a:lnTo>
                    <a:pt x="1727" y="91"/>
                  </a:lnTo>
                  <a:lnTo>
                    <a:pt x="1752" y="27"/>
                  </a:lnTo>
                  <a:lnTo>
                    <a:pt x="1731" y="0"/>
                  </a:lnTo>
                  <a:lnTo>
                    <a:pt x="1715" y="0"/>
                  </a:lnTo>
                  <a:lnTo>
                    <a:pt x="1669" y="32"/>
                  </a:lnTo>
                  <a:lnTo>
                    <a:pt x="1633" y="86"/>
                  </a:lnTo>
                  <a:lnTo>
                    <a:pt x="1647" y="96"/>
                  </a:lnTo>
                  <a:lnTo>
                    <a:pt x="1674" y="98"/>
                  </a:lnTo>
                  <a:lnTo>
                    <a:pt x="1697" y="156"/>
                  </a:lnTo>
                  <a:lnTo>
                    <a:pt x="1685" y="177"/>
                  </a:lnTo>
                  <a:lnTo>
                    <a:pt x="1663" y="210"/>
                  </a:lnTo>
                  <a:lnTo>
                    <a:pt x="1622" y="358"/>
                  </a:lnTo>
                  <a:lnTo>
                    <a:pt x="1638" y="384"/>
                  </a:lnTo>
                  <a:lnTo>
                    <a:pt x="1625" y="405"/>
                  </a:lnTo>
                  <a:lnTo>
                    <a:pt x="1535" y="470"/>
                  </a:lnTo>
                  <a:lnTo>
                    <a:pt x="1485" y="463"/>
                  </a:lnTo>
                  <a:lnTo>
                    <a:pt x="1458" y="452"/>
                  </a:lnTo>
                  <a:lnTo>
                    <a:pt x="1452" y="465"/>
                  </a:lnTo>
                  <a:lnTo>
                    <a:pt x="1412" y="625"/>
                  </a:lnTo>
                  <a:lnTo>
                    <a:pt x="1393" y="646"/>
                  </a:lnTo>
                  <a:lnTo>
                    <a:pt x="1403" y="674"/>
                  </a:lnTo>
                  <a:lnTo>
                    <a:pt x="1428" y="697"/>
                  </a:lnTo>
                  <a:lnTo>
                    <a:pt x="1470" y="672"/>
                  </a:lnTo>
                  <a:lnTo>
                    <a:pt x="1537" y="679"/>
                  </a:lnTo>
                  <a:lnTo>
                    <a:pt x="1556" y="646"/>
                  </a:lnTo>
                  <a:lnTo>
                    <a:pt x="1591" y="637"/>
                  </a:lnTo>
                  <a:lnTo>
                    <a:pt x="1657" y="662"/>
                  </a:lnTo>
                  <a:lnTo>
                    <a:pt x="1739" y="746"/>
                  </a:lnTo>
                  <a:lnTo>
                    <a:pt x="1739" y="764"/>
                  </a:lnTo>
                  <a:lnTo>
                    <a:pt x="1722" y="776"/>
                  </a:lnTo>
                  <a:lnTo>
                    <a:pt x="1627" y="783"/>
                  </a:lnTo>
                  <a:lnTo>
                    <a:pt x="1596" y="807"/>
                  </a:lnTo>
                  <a:lnTo>
                    <a:pt x="1572" y="802"/>
                  </a:lnTo>
                  <a:lnTo>
                    <a:pt x="1554" y="832"/>
                  </a:lnTo>
                  <a:lnTo>
                    <a:pt x="1509" y="840"/>
                  </a:lnTo>
                  <a:lnTo>
                    <a:pt x="1479" y="884"/>
                  </a:lnTo>
                  <a:lnTo>
                    <a:pt x="1475" y="916"/>
                  </a:lnTo>
                  <a:lnTo>
                    <a:pt x="1411" y="958"/>
                  </a:lnTo>
                  <a:lnTo>
                    <a:pt x="1370" y="964"/>
                  </a:lnTo>
                  <a:lnTo>
                    <a:pt x="1326" y="1023"/>
                  </a:lnTo>
                  <a:lnTo>
                    <a:pt x="1284" y="1048"/>
                  </a:lnTo>
                  <a:lnTo>
                    <a:pt x="1202" y="1030"/>
                  </a:lnTo>
                  <a:lnTo>
                    <a:pt x="1176" y="1018"/>
                  </a:lnTo>
                  <a:lnTo>
                    <a:pt x="1143" y="1051"/>
                  </a:lnTo>
                  <a:lnTo>
                    <a:pt x="1129" y="1107"/>
                  </a:lnTo>
                  <a:lnTo>
                    <a:pt x="1172" y="1171"/>
                  </a:lnTo>
                  <a:lnTo>
                    <a:pt x="1143" y="1201"/>
                  </a:lnTo>
                  <a:lnTo>
                    <a:pt x="1104" y="1226"/>
                  </a:lnTo>
                  <a:lnTo>
                    <a:pt x="1044" y="1300"/>
                  </a:lnTo>
                  <a:lnTo>
                    <a:pt x="967" y="1334"/>
                  </a:lnTo>
                  <a:lnTo>
                    <a:pt x="841" y="1347"/>
                  </a:lnTo>
                  <a:lnTo>
                    <a:pt x="825" y="1345"/>
                  </a:lnTo>
                  <a:lnTo>
                    <a:pt x="679" y="1407"/>
                  </a:lnTo>
                  <a:lnTo>
                    <a:pt x="608" y="1448"/>
                  </a:lnTo>
                  <a:lnTo>
                    <a:pt x="590" y="1438"/>
                  </a:lnTo>
                  <a:lnTo>
                    <a:pt x="583" y="1420"/>
                  </a:lnTo>
                  <a:lnTo>
                    <a:pt x="492" y="1414"/>
                  </a:lnTo>
                  <a:lnTo>
                    <a:pt x="391" y="1382"/>
                  </a:lnTo>
                  <a:lnTo>
                    <a:pt x="363" y="1350"/>
                  </a:lnTo>
                  <a:lnTo>
                    <a:pt x="212" y="1332"/>
                  </a:lnTo>
                  <a:lnTo>
                    <a:pt x="184" y="1345"/>
                  </a:lnTo>
                  <a:lnTo>
                    <a:pt x="2" y="1327"/>
                  </a:lnTo>
                  <a:lnTo>
                    <a:pt x="0" y="1354"/>
                  </a:lnTo>
                  <a:lnTo>
                    <a:pt x="12" y="1398"/>
                  </a:lnTo>
                  <a:lnTo>
                    <a:pt x="4" y="1465"/>
                  </a:lnTo>
                  <a:lnTo>
                    <a:pt x="56" y="1542"/>
                  </a:lnTo>
                  <a:lnTo>
                    <a:pt x="85" y="1560"/>
                  </a:lnTo>
                  <a:lnTo>
                    <a:pt x="127" y="1527"/>
                  </a:lnTo>
                  <a:lnTo>
                    <a:pt x="214" y="1527"/>
                  </a:lnTo>
                  <a:lnTo>
                    <a:pt x="236" y="1534"/>
                  </a:lnTo>
                  <a:lnTo>
                    <a:pt x="249" y="1555"/>
                  </a:lnTo>
                  <a:lnTo>
                    <a:pt x="240" y="1576"/>
                  </a:lnTo>
                  <a:lnTo>
                    <a:pt x="190" y="1616"/>
                  </a:lnTo>
                  <a:lnTo>
                    <a:pt x="195" y="1636"/>
                  </a:lnTo>
                  <a:lnTo>
                    <a:pt x="253" y="1678"/>
                  </a:lnTo>
                  <a:lnTo>
                    <a:pt x="274" y="1678"/>
                  </a:lnTo>
                  <a:lnTo>
                    <a:pt x="282" y="1688"/>
                  </a:lnTo>
                  <a:lnTo>
                    <a:pt x="277" y="1706"/>
                  </a:lnTo>
                  <a:lnTo>
                    <a:pt x="312" y="1734"/>
                  </a:lnTo>
                  <a:lnTo>
                    <a:pt x="394" y="1744"/>
                  </a:lnTo>
                  <a:lnTo>
                    <a:pt x="430" y="1736"/>
                  </a:lnTo>
                  <a:lnTo>
                    <a:pt x="481" y="1686"/>
                  </a:lnTo>
                  <a:lnTo>
                    <a:pt x="541" y="1690"/>
                  </a:lnTo>
                  <a:lnTo>
                    <a:pt x="566" y="1729"/>
                  </a:lnTo>
                  <a:lnTo>
                    <a:pt x="552" y="1761"/>
                  </a:lnTo>
                  <a:lnTo>
                    <a:pt x="554" y="1782"/>
                  </a:lnTo>
                  <a:lnTo>
                    <a:pt x="523" y="1802"/>
                  </a:lnTo>
                  <a:lnTo>
                    <a:pt x="510" y="1819"/>
                  </a:lnTo>
                  <a:lnTo>
                    <a:pt x="514" y="1860"/>
                  </a:lnTo>
                  <a:lnTo>
                    <a:pt x="571" y="1902"/>
                  </a:lnTo>
                  <a:lnTo>
                    <a:pt x="596" y="1893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86" name="Freeform 6"/>
            <p:cNvSpPr/>
            <p:nvPr/>
          </p:nvSpPr>
          <p:spPr>
            <a:xfrm>
              <a:off x="0" y="617538"/>
              <a:ext cx="2101850" cy="1558925"/>
            </a:xfrm>
            <a:custGeom>
              <a:avLst/>
              <a:gdLst/>
              <a:ahLst/>
              <a:cxnLst>
                <a:cxn ang="0">
                  <a:pos x="1576202686" y="57319402"/>
                </a:cxn>
                <a:cxn ang="0">
                  <a:pos x="1646761200" y="141004552"/>
                </a:cxn>
                <a:cxn ang="0">
                  <a:pos x="1746021668" y="202908650"/>
                </a:cxn>
                <a:cxn ang="0">
                  <a:pos x="1832126435" y="365694254"/>
                </a:cxn>
                <a:cxn ang="0">
                  <a:pos x="1784290210" y="489503521"/>
                </a:cxn>
                <a:cxn ang="0">
                  <a:pos x="2034234295" y="597263141"/>
                </a:cxn>
                <a:cxn ang="0">
                  <a:pos x="2147483646" y="718778989"/>
                </a:cxn>
                <a:cxn ang="0">
                  <a:pos x="2147483646" y="903345644"/>
                </a:cxn>
                <a:cxn ang="0">
                  <a:pos x="2147483646" y="983591737"/>
                </a:cxn>
                <a:cxn ang="0">
                  <a:pos x="2000749047" y="1106254295"/>
                </a:cxn>
                <a:cxn ang="0">
                  <a:pos x="1967263798" y="1298845773"/>
                </a:cxn>
                <a:cxn ang="0">
                  <a:pos x="1638389888" y="1392849165"/>
                </a:cxn>
                <a:cxn ang="0">
                  <a:pos x="1696989072" y="1567098649"/>
                </a:cxn>
                <a:cxn ang="0">
                  <a:pos x="1661112177" y="1623270272"/>
                </a:cxn>
                <a:cxn ang="0">
                  <a:pos x="1613275952" y="1667979084"/>
                </a:cxn>
                <a:cxn ang="0">
                  <a:pos x="1482921883" y="1635880862"/>
                </a:cxn>
                <a:cxn ang="0">
                  <a:pos x="1259288105" y="1606074986"/>
                </a:cxn>
                <a:cxn ang="0">
                  <a:pos x="1034457957" y="1643905685"/>
                </a:cxn>
                <a:cxn ang="0">
                  <a:pos x="859855681" y="1617538867"/>
                </a:cxn>
                <a:cxn ang="0">
                  <a:pos x="661335839" y="1633588514"/>
                </a:cxn>
                <a:cxn ang="0">
                  <a:pos x="548920764" y="1580854878"/>
                </a:cxn>
                <a:cxn ang="0">
                  <a:pos x="429329655" y="1502901133"/>
                </a:cxn>
                <a:cxn ang="0">
                  <a:pos x="174602276" y="1458192320"/>
                </a:cxn>
                <a:cxn ang="0">
                  <a:pos x="141117028" y="1363043290"/>
                </a:cxn>
                <a:cxn ang="0">
                  <a:pos x="88497508" y="1296553426"/>
                </a:cxn>
                <a:cxn ang="0">
                  <a:pos x="49032595" y="1231209200"/>
                </a:cxn>
                <a:cxn ang="0">
                  <a:pos x="84909491" y="1154402164"/>
                </a:cxn>
                <a:cxn ang="0">
                  <a:pos x="10762959" y="1061545482"/>
                </a:cxn>
                <a:cxn ang="0">
                  <a:pos x="8371312" y="962957395"/>
                </a:cxn>
                <a:cxn ang="0">
                  <a:pos x="52619519" y="897613169"/>
                </a:cxn>
                <a:cxn ang="0">
                  <a:pos x="180581941" y="855197775"/>
                </a:cxn>
                <a:cxn ang="0">
                  <a:pos x="242769143" y="859783541"/>
                </a:cxn>
                <a:cxn ang="0">
                  <a:pos x="319306228" y="894174112"/>
                </a:cxn>
                <a:cxn ang="0">
                  <a:pos x="548920764" y="817367076"/>
                </a:cxn>
                <a:cxn ang="0">
                  <a:pos x="747440606" y="694704519"/>
                </a:cxn>
                <a:cxn ang="0">
                  <a:pos x="808431438" y="641971953"/>
                </a:cxn>
                <a:cxn ang="0">
                  <a:pos x="773750913" y="435623175"/>
                </a:cxn>
                <a:cxn ang="0">
                  <a:pos x="949548466" y="400085895"/>
                </a:cxn>
                <a:cxn ang="0">
                  <a:pos x="1024890274" y="435623175"/>
                </a:cxn>
                <a:cxn ang="0">
                  <a:pos x="1114583059" y="209786764"/>
                </a:cxn>
                <a:cxn ang="0">
                  <a:pos x="1253308440" y="237300292"/>
                </a:cxn>
                <a:cxn ang="0">
                  <a:pos x="1371703179" y="105467272"/>
                </a:cxn>
                <a:cxn ang="0">
                  <a:pos x="1480530236" y="47001160"/>
                </a:cxn>
                <a:cxn ang="0">
                  <a:pos x="1566635003" y="14902938"/>
                </a:cxn>
              </a:cxnLst>
              <a:rect l="0" t="0" r="0" b="0"/>
              <a:pathLst>
                <a:path w="1922" h="1456">
                  <a:moveTo>
                    <a:pt x="1310" y="13"/>
                  </a:moveTo>
                  <a:lnTo>
                    <a:pt x="1333" y="13"/>
                  </a:lnTo>
                  <a:lnTo>
                    <a:pt x="1318" y="50"/>
                  </a:lnTo>
                  <a:lnTo>
                    <a:pt x="1337" y="71"/>
                  </a:lnTo>
                  <a:lnTo>
                    <a:pt x="1337" y="87"/>
                  </a:lnTo>
                  <a:lnTo>
                    <a:pt x="1377" y="123"/>
                  </a:lnTo>
                  <a:lnTo>
                    <a:pt x="1387" y="152"/>
                  </a:lnTo>
                  <a:lnTo>
                    <a:pt x="1439" y="158"/>
                  </a:lnTo>
                  <a:lnTo>
                    <a:pt x="1460" y="177"/>
                  </a:lnTo>
                  <a:lnTo>
                    <a:pt x="1473" y="177"/>
                  </a:lnTo>
                  <a:lnTo>
                    <a:pt x="1503" y="239"/>
                  </a:lnTo>
                  <a:lnTo>
                    <a:pt x="1532" y="319"/>
                  </a:lnTo>
                  <a:lnTo>
                    <a:pt x="1517" y="363"/>
                  </a:lnTo>
                  <a:lnTo>
                    <a:pt x="1520" y="380"/>
                  </a:lnTo>
                  <a:lnTo>
                    <a:pt x="1492" y="427"/>
                  </a:lnTo>
                  <a:lnTo>
                    <a:pt x="1499" y="467"/>
                  </a:lnTo>
                  <a:lnTo>
                    <a:pt x="1597" y="506"/>
                  </a:lnTo>
                  <a:lnTo>
                    <a:pt x="1701" y="521"/>
                  </a:lnTo>
                  <a:lnTo>
                    <a:pt x="1809" y="596"/>
                  </a:lnTo>
                  <a:lnTo>
                    <a:pt x="1844" y="606"/>
                  </a:lnTo>
                  <a:lnTo>
                    <a:pt x="1846" y="627"/>
                  </a:lnTo>
                  <a:lnTo>
                    <a:pt x="1869" y="674"/>
                  </a:lnTo>
                  <a:lnTo>
                    <a:pt x="1891" y="735"/>
                  </a:lnTo>
                  <a:lnTo>
                    <a:pt x="1921" y="788"/>
                  </a:lnTo>
                  <a:lnTo>
                    <a:pt x="1904" y="807"/>
                  </a:lnTo>
                  <a:lnTo>
                    <a:pt x="1904" y="843"/>
                  </a:lnTo>
                  <a:lnTo>
                    <a:pt x="1867" y="858"/>
                  </a:lnTo>
                  <a:lnTo>
                    <a:pt x="1774" y="897"/>
                  </a:lnTo>
                  <a:lnTo>
                    <a:pt x="1715" y="945"/>
                  </a:lnTo>
                  <a:lnTo>
                    <a:pt x="1673" y="965"/>
                  </a:lnTo>
                  <a:lnTo>
                    <a:pt x="1666" y="995"/>
                  </a:lnTo>
                  <a:lnTo>
                    <a:pt x="1678" y="1138"/>
                  </a:lnTo>
                  <a:lnTo>
                    <a:pt x="1645" y="1133"/>
                  </a:lnTo>
                  <a:lnTo>
                    <a:pt x="1629" y="1145"/>
                  </a:lnTo>
                  <a:lnTo>
                    <a:pt x="1402" y="1189"/>
                  </a:lnTo>
                  <a:lnTo>
                    <a:pt x="1370" y="1215"/>
                  </a:lnTo>
                  <a:lnTo>
                    <a:pt x="1375" y="1275"/>
                  </a:lnTo>
                  <a:lnTo>
                    <a:pt x="1441" y="1332"/>
                  </a:lnTo>
                  <a:lnTo>
                    <a:pt x="1419" y="1367"/>
                  </a:lnTo>
                  <a:lnTo>
                    <a:pt x="1387" y="1383"/>
                  </a:lnTo>
                  <a:lnTo>
                    <a:pt x="1382" y="1401"/>
                  </a:lnTo>
                  <a:lnTo>
                    <a:pt x="1389" y="1416"/>
                  </a:lnTo>
                  <a:lnTo>
                    <a:pt x="1407" y="1416"/>
                  </a:lnTo>
                  <a:lnTo>
                    <a:pt x="1417" y="1429"/>
                  </a:lnTo>
                  <a:lnTo>
                    <a:pt x="1349" y="1455"/>
                  </a:lnTo>
                  <a:lnTo>
                    <a:pt x="1310" y="1439"/>
                  </a:lnTo>
                  <a:lnTo>
                    <a:pt x="1291" y="1427"/>
                  </a:lnTo>
                  <a:lnTo>
                    <a:pt x="1240" y="1427"/>
                  </a:lnTo>
                  <a:lnTo>
                    <a:pt x="1151" y="1387"/>
                  </a:lnTo>
                  <a:lnTo>
                    <a:pt x="1097" y="1387"/>
                  </a:lnTo>
                  <a:lnTo>
                    <a:pt x="1053" y="1401"/>
                  </a:lnTo>
                  <a:lnTo>
                    <a:pt x="1004" y="1401"/>
                  </a:lnTo>
                  <a:lnTo>
                    <a:pt x="927" y="1441"/>
                  </a:lnTo>
                  <a:lnTo>
                    <a:pt x="865" y="1434"/>
                  </a:lnTo>
                  <a:lnTo>
                    <a:pt x="802" y="1455"/>
                  </a:lnTo>
                  <a:lnTo>
                    <a:pt x="752" y="1439"/>
                  </a:lnTo>
                  <a:lnTo>
                    <a:pt x="719" y="1411"/>
                  </a:lnTo>
                  <a:lnTo>
                    <a:pt x="638" y="1401"/>
                  </a:lnTo>
                  <a:lnTo>
                    <a:pt x="583" y="1437"/>
                  </a:lnTo>
                  <a:lnTo>
                    <a:pt x="553" y="1425"/>
                  </a:lnTo>
                  <a:lnTo>
                    <a:pt x="529" y="1405"/>
                  </a:lnTo>
                  <a:lnTo>
                    <a:pt x="470" y="1389"/>
                  </a:lnTo>
                  <a:lnTo>
                    <a:pt x="459" y="1379"/>
                  </a:lnTo>
                  <a:lnTo>
                    <a:pt x="435" y="1378"/>
                  </a:lnTo>
                  <a:lnTo>
                    <a:pt x="398" y="1319"/>
                  </a:lnTo>
                  <a:lnTo>
                    <a:pt x="359" y="1311"/>
                  </a:lnTo>
                  <a:lnTo>
                    <a:pt x="267" y="1341"/>
                  </a:lnTo>
                  <a:lnTo>
                    <a:pt x="226" y="1332"/>
                  </a:lnTo>
                  <a:lnTo>
                    <a:pt x="146" y="1272"/>
                  </a:lnTo>
                  <a:lnTo>
                    <a:pt x="123" y="1270"/>
                  </a:lnTo>
                  <a:lnTo>
                    <a:pt x="105" y="1229"/>
                  </a:lnTo>
                  <a:lnTo>
                    <a:pt x="118" y="1189"/>
                  </a:lnTo>
                  <a:lnTo>
                    <a:pt x="113" y="1170"/>
                  </a:lnTo>
                  <a:lnTo>
                    <a:pt x="83" y="1150"/>
                  </a:lnTo>
                  <a:lnTo>
                    <a:pt x="74" y="1131"/>
                  </a:lnTo>
                  <a:lnTo>
                    <a:pt x="11" y="1096"/>
                  </a:lnTo>
                  <a:lnTo>
                    <a:pt x="11" y="1086"/>
                  </a:lnTo>
                  <a:lnTo>
                    <a:pt x="41" y="1074"/>
                  </a:lnTo>
                  <a:lnTo>
                    <a:pt x="58" y="1084"/>
                  </a:lnTo>
                  <a:lnTo>
                    <a:pt x="76" y="1067"/>
                  </a:lnTo>
                  <a:lnTo>
                    <a:pt x="71" y="1007"/>
                  </a:lnTo>
                  <a:lnTo>
                    <a:pt x="76" y="958"/>
                  </a:lnTo>
                  <a:lnTo>
                    <a:pt x="37" y="918"/>
                  </a:lnTo>
                  <a:lnTo>
                    <a:pt x="9" y="926"/>
                  </a:lnTo>
                  <a:lnTo>
                    <a:pt x="0" y="897"/>
                  </a:lnTo>
                  <a:lnTo>
                    <a:pt x="14" y="866"/>
                  </a:lnTo>
                  <a:lnTo>
                    <a:pt x="7" y="840"/>
                  </a:lnTo>
                  <a:lnTo>
                    <a:pt x="34" y="815"/>
                  </a:lnTo>
                  <a:lnTo>
                    <a:pt x="44" y="804"/>
                  </a:lnTo>
                  <a:lnTo>
                    <a:pt x="44" y="783"/>
                  </a:lnTo>
                  <a:lnTo>
                    <a:pt x="81" y="766"/>
                  </a:lnTo>
                  <a:lnTo>
                    <a:pt x="118" y="758"/>
                  </a:lnTo>
                  <a:lnTo>
                    <a:pt x="151" y="746"/>
                  </a:lnTo>
                  <a:lnTo>
                    <a:pt x="177" y="753"/>
                  </a:lnTo>
                  <a:lnTo>
                    <a:pt x="197" y="746"/>
                  </a:lnTo>
                  <a:lnTo>
                    <a:pt x="203" y="750"/>
                  </a:lnTo>
                  <a:lnTo>
                    <a:pt x="207" y="776"/>
                  </a:lnTo>
                  <a:lnTo>
                    <a:pt x="224" y="783"/>
                  </a:lnTo>
                  <a:lnTo>
                    <a:pt x="267" y="780"/>
                  </a:lnTo>
                  <a:lnTo>
                    <a:pt x="314" y="728"/>
                  </a:lnTo>
                  <a:lnTo>
                    <a:pt x="410" y="748"/>
                  </a:lnTo>
                  <a:lnTo>
                    <a:pt x="459" y="713"/>
                  </a:lnTo>
                  <a:lnTo>
                    <a:pt x="602" y="681"/>
                  </a:lnTo>
                  <a:lnTo>
                    <a:pt x="611" y="660"/>
                  </a:lnTo>
                  <a:lnTo>
                    <a:pt x="625" y="606"/>
                  </a:lnTo>
                  <a:lnTo>
                    <a:pt x="664" y="575"/>
                  </a:lnTo>
                  <a:lnTo>
                    <a:pt x="676" y="575"/>
                  </a:lnTo>
                  <a:lnTo>
                    <a:pt x="676" y="560"/>
                  </a:lnTo>
                  <a:lnTo>
                    <a:pt x="680" y="422"/>
                  </a:lnTo>
                  <a:lnTo>
                    <a:pt x="686" y="394"/>
                  </a:lnTo>
                  <a:lnTo>
                    <a:pt x="647" y="380"/>
                  </a:lnTo>
                  <a:lnTo>
                    <a:pt x="645" y="370"/>
                  </a:lnTo>
                  <a:lnTo>
                    <a:pt x="686" y="358"/>
                  </a:lnTo>
                  <a:lnTo>
                    <a:pt x="794" y="349"/>
                  </a:lnTo>
                  <a:lnTo>
                    <a:pt x="807" y="370"/>
                  </a:lnTo>
                  <a:lnTo>
                    <a:pt x="848" y="380"/>
                  </a:lnTo>
                  <a:lnTo>
                    <a:pt x="857" y="380"/>
                  </a:lnTo>
                  <a:lnTo>
                    <a:pt x="872" y="362"/>
                  </a:lnTo>
                  <a:lnTo>
                    <a:pt x="853" y="344"/>
                  </a:lnTo>
                  <a:lnTo>
                    <a:pt x="932" y="183"/>
                  </a:lnTo>
                  <a:lnTo>
                    <a:pt x="944" y="172"/>
                  </a:lnTo>
                  <a:lnTo>
                    <a:pt x="1016" y="207"/>
                  </a:lnTo>
                  <a:lnTo>
                    <a:pt x="1048" y="207"/>
                  </a:lnTo>
                  <a:lnTo>
                    <a:pt x="1063" y="227"/>
                  </a:lnTo>
                  <a:lnTo>
                    <a:pt x="1129" y="207"/>
                  </a:lnTo>
                  <a:lnTo>
                    <a:pt x="1147" y="92"/>
                  </a:lnTo>
                  <a:lnTo>
                    <a:pt x="1175" y="74"/>
                  </a:lnTo>
                  <a:lnTo>
                    <a:pt x="1214" y="71"/>
                  </a:lnTo>
                  <a:lnTo>
                    <a:pt x="1238" y="41"/>
                  </a:lnTo>
                  <a:lnTo>
                    <a:pt x="1245" y="13"/>
                  </a:lnTo>
                  <a:lnTo>
                    <a:pt x="1265" y="0"/>
                  </a:lnTo>
                  <a:lnTo>
                    <a:pt x="1310" y="13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87" name="Freeform 7"/>
            <p:cNvSpPr/>
            <p:nvPr/>
          </p:nvSpPr>
          <p:spPr>
            <a:xfrm>
              <a:off x="4116388" y="1187450"/>
              <a:ext cx="596900" cy="568325"/>
            </a:xfrm>
            <a:custGeom>
              <a:avLst/>
              <a:gdLst/>
              <a:ahLst/>
              <a:cxnLst>
                <a:cxn ang="0">
                  <a:pos x="537452899" y="423145843"/>
                </a:cxn>
                <a:cxn ang="0">
                  <a:pos x="602706704" y="323107775"/>
                </a:cxn>
                <a:cxn ang="0">
                  <a:pos x="648977347" y="274814090"/>
                </a:cxn>
                <a:cxn ang="0">
                  <a:pos x="643045380" y="226520405"/>
                </a:cxn>
                <a:cxn ang="0">
                  <a:pos x="596773649" y="175927685"/>
                </a:cxn>
                <a:cxn ang="0">
                  <a:pos x="589655507" y="134532178"/>
                </a:cxn>
                <a:cxn ang="0">
                  <a:pos x="508978155" y="25296896"/>
                </a:cxn>
                <a:cxn ang="0">
                  <a:pos x="501860014" y="36795291"/>
                </a:cxn>
                <a:cxn ang="0">
                  <a:pos x="487622641" y="51743310"/>
                </a:cxn>
                <a:cxn ang="0">
                  <a:pos x="453215931" y="14948020"/>
                </a:cxn>
                <a:cxn ang="0">
                  <a:pos x="399827147" y="0"/>
                </a:cxn>
                <a:cxn ang="0">
                  <a:pos x="399827147" y="14948020"/>
                </a:cxn>
                <a:cxn ang="0">
                  <a:pos x="399827147" y="36795291"/>
                </a:cxn>
                <a:cxn ang="0">
                  <a:pos x="379657809" y="54043418"/>
                </a:cxn>
                <a:cxn ang="0">
                  <a:pos x="335759518" y="94288334"/>
                </a:cxn>
                <a:cxn ang="0">
                  <a:pos x="291861226" y="94288334"/>
                </a:cxn>
                <a:cxn ang="0">
                  <a:pos x="275251503" y="123033784"/>
                </a:cxn>
                <a:cxn ang="0">
                  <a:pos x="258641780" y="123033784"/>
                </a:cxn>
                <a:cxn ang="0">
                  <a:pos x="226608510" y="154080414"/>
                </a:cxn>
                <a:cxn ang="0">
                  <a:pos x="207625347" y="154080414"/>
                </a:cxn>
                <a:cxn ang="0">
                  <a:pos x="170846286" y="190875704"/>
                </a:cxn>
                <a:cxn ang="0">
                  <a:pos x="148303508" y="196624365"/>
                </a:cxn>
                <a:cxn ang="0">
                  <a:pos x="97287075" y="270214947"/>
                </a:cxn>
                <a:cxn ang="0">
                  <a:pos x="65253805" y="225370887"/>
                </a:cxn>
                <a:cxn ang="0">
                  <a:pos x="30847095" y="202374099"/>
                </a:cxn>
                <a:cxn ang="0">
                  <a:pos x="14237372" y="218471636"/>
                </a:cxn>
                <a:cxn ang="0">
                  <a:pos x="33220535" y="318508632"/>
                </a:cxn>
                <a:cxn ang="0">
                  <a:pos x="16609723" y="353004887"/>
                </a:cxn>
                <a:cxn ang="0">
                  <a:pos x="0" y="402448089"/>
                </a:cxn>
                <a:cxn ang="0">
                  <a:pos x="49830258" y="433493647"/>
                </a:cxn>
                <a:cxn ang="0">
                  <a:pos x="73558122" y="436943272"/>
                </a:cxn>
                <a:cxn ang="0">
                  <a:pos x="109151007" y="484087440"/>
                </a:cxn>
                <a:cxn ang="0">
                  <a:pos x="136439576" y="470288938"/>
                </a:cxn>
                <a:cxn ang="0">
                  <a:pos x="176778253" y="423145843"/>
                </a:cxn>
                <a:cxn ang="0">
                  <a:pos x="215930753" y="354154405"/>
                </a:cxn>
                <a:cxn ang="0">
                  <a:pos x="284743085" y="340355902"/>
                </a:cxn>
                <a:cxn ang="0">
                  <a:pos x="327454112" y="381750336"/>
                </a:cxn>
                <a:cxn ang="0">
                  <a:pos x="297794281" y="450741774"/>
                </a:cxn>
                <a:cxn ang="0">
                  <a:pos x="258641780" y="511684444"/>
                </a:cxn>
                <a:cxn ang="0">
                  <a:pos x="291861226" y="536980268"/>
                </a:cxn>
                <a:cxn ang="0">
                  <a:pos x="291861226" y="568026897"/>
                </a:cxn>
                <a:cxn ang="0">
                  <a:pos x="264573747" y="595622829"/>
                </a:cxn>
                <a:cxn ang="0">
                  <a:pos x="270505713" y="608271814"/>
                </a:cxn>
                <a:cxn ang="0">
                  <a:pos x="319149795" y="582974917"/>
                </a:cxn>
                <a:cxn ang="0">
                  <a:pos x="391521741" y="488686583"/>
                </a:cxn>
                <a:cxn ang="0">
                  <a:pos x="501860014" y="430044021"/>
                </a:cxn>
                <a:cxn ang="0">
                  <a:pos x="537452899" y="423145843"/>
                </a:cxn>
              </a:cxnLst>
              <a:rect l="0" t="0" r="0" b="0"/>
              <a:pathLst>
                <a:path w="548" h="530">
                  <a:moveTo>
                    <a:pt x="453" y="368"/>
                  </a:moveTo>
                  <a:lnTo>
                    <a:pt x="508" y="281"/>
                  </a:lnTo>
                  <a:lnTo>
                    <a:pt x="547" y="239"/>
                  </a:lnTo>
                  <a:lnTo>
                    <a:pt x="542" y="197"/>
                  </a:lnTo>
                  <a:lnTo>
                    <a:pt x="503" y="153"/>
                  </a:lnTo>
                  <a:lnTo>
                    <a:pt x="497" y="117"/>
                  </a:lnTo>
                  <a:lnTo>
                    <a:pt x="429" y="22"/>
                  </a:lnTo>
                  <a:lnTo>
                    <a:pt x="423" y="32"/>
                  </a:lnTo>
                  <a:lnTo>
                    <a:pt x="411" y="45"/>
                  </a:lnTo>
                  <a:lnTo>
                    <a:pt x="382" y="13"/>
                  </a:lnTo>
                  <a:lnTo>
                    <a:pt x="337" y="0"/>
                  </a:lnTo>
                  <a:lnTo>
                    <a:pt x="337" y="13"/>
                  </a:lnTo>
                  <a:lnTo>
                    <a:pt x="337" y="32"/>
                  </a:lnTo>
                  <a:lnTo>
                    <a:pt x="320" y="47"/>
                  </a:lnTo>
                  <a:lnTo>
                    <a:pt x="283" y="82"/>
                  </a:lnTo>
                  <a:lnTo>
                    <a:pt x="246" y="82"/>
                  </a:lnTo>
                  <a:lnTo>
                    <a:pt x="232" y="107"/>
                  </a:lnTo>
                  <a:lnTo>
                    <a:pt x="218" y="107"/>
                  </a:lnTo>
                  <a:lnTo>
                    <a:pt x="191" y="134"/>
                  </a:lnTo>
                  <a:lnTo>
                    <a:pt x="175" y="134"/>
                  </a:lnTo>
                  <a:lnTo>
                    <a:pt x="144" y="166"/>
                  </a:lnTo>
                  <a:lnTo>
                    <a:pt x="125" y="171"/>
                  </a:lnTo>
                  <a:lnTo>
                    <a:pt x="82" y="235"/>
                  </a:lnTo>
                  <a:lnTo>
                    <a:pt x="55" y="196"/>
                  </a:lnTo>
                  <a:lnTo>
                    <a:pt x="26" y="176"/>
                  </a:lnTo>
                  <a:lnTo>
                    <a:pt x="12" y="190"/>
                  </a:lnTo>
                  <a:lnTo>
                    <a:pt x="28" y="277"/>
                  </a:lnTo>
                  <a:lnTo>
                    <a:pt x="14" y="307"/>
                  </a:lnTo>
                  <a:lnTo>
                    <a:pt x="0" y="350"/>
                  </a:lnTo>
                  <a:lnTo>
                    <a:pt x="42" y="377"/>
                  </a:lnTo>
                  <a:lnTo>
                    <a:pt x="62" y="380"/>
                  </a:lnTo>
                  <a:lnTo>
                    <a:pt x="92" y="421"/>
                  </a:lnTo>
                  <a:lnTo>
                    <a:pt x="115" y="409"/>
                  </a:lnTo>
                  <a:lnTo>
                    <a:pt x="149" y="368"/>
                  </a:lnTo>
                  <a:lnTo>
                    <a:pt x="182" y="308"/>
                  </a:lnTo>
                  <a:lnTo>
                    <a:pt x="240" y="296"/>
                  </a:lnTo>
                  <a:lnTo>
                    <a:pt x="276" y="332"/>
                  </a:lnTo>
                  <a:lnTo>
                    <a:pt x="251" y="392"/>
                  </a:lnTo>
                  <a:lnTo>
                    <a:pt x="218" y="445"/>
                  </a:lnTo>
                  <a:lnTo>
                    <a:pt x="246" y="467"/>
                  </a:lnTo>
                  <a:lnTo>
                    <a:pt x="246" y="494"/>
                  </a:lnTo>
                  <a:lnTo>
                    <a:pt x="223" y="518"/>
                  </a:lnTo>
                  <a:lnTo>
                    <a:pt x="228" y="529"/>
                  </a:lnTo>
                  <a:lnTo>
                    <a:pt x="269" y="507"/>
                  </a:lnTo>
                  <a:lnTo>
                    <a:pt x="330" y="425"/>
                  </a:lnTo>
                  <a:lnTo>
                    <a:pt x="423" y="374"/>
                  </a:lnTo>
                  <a:lnTo>
                    <a:pt x="453" y="368"/>
                  </a:lnTo>
                </a:path>
              </a:pathLst>
            </a:custGeom>
            <a:solidFill>
              <a:schemeClr val="accent6"/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88" name="Freeform 8"/>
            <p:cNvSpPr/>
            <p:nvPr/>
          </p:nvSpPr>
          <p:spPr>
            <a:xfrm>
              <a:off x="4260850" y="866775"/>
              <a:ext cx="869950" cy="579438"/>
            </a:xfrm>
            <a:custGeom>
              <a:avLst/>
              <a:gdLst/>
              <a:ahLst/>
              <a:cxnLst>
                <a:cxn ang="0">
                  <a:pos x="924279639" y="170407351"/>
                </a:cxn>
                <a:cxn ang="0">
                  <a:pos x="848460151" y="156590973"/>
                </a:cxn>
                <a:cxn ang="0">
                  <a:pos x="819576275" y="153135806"/>
                </a:cxn>
                <a:cxn ang="0">
                  <a:pos x="752180930" y="187677822"/>
                </a:cxn>
                <a:cxn ang="0">
                  <a:pos x="722093605" y="204949367"/>
                </a:cxn>
                <a:cxn ang="0">
                  <a:pos x="666732752" y="165801892"/>
                </a:cxn>
                <a:cxn ang="0">
                  <a:pos x="614983343" y="124351687"/>
                </a:cxn>
                <a:cxn ang="0">
                  <a:pos x="606558102" y="179618269"/>
                </a:cxn>
                <a:cxn ang="0">
                  <a:pos x="553605244" y="124351687"/>
                </a:cxn>
                <a:cxn ang="0">
                  <a:pos x="509075432" y="80597680"/>
                </a:cxn>
                <a:cxn ang="0">
                  <a:pos x="411593860" y="80597680"/>
                </a:cxn>
                <a:cxn ang="0">
                  <a:pos x="362250252" y="44904299"/>
                </a:cxn>
                <a:cxn ang="0">
                  <a:pos x="290041111" y="70235397"/>
                </a:cxn>
                <a:cxn ang="0">
                  <a:pos x="216628520" y="51813561"/>
                </a:cxn>
                <a:cxn ang="0">
                  <a:pos x="117942402" y="10362283"/>
                </a:cxn>
                <a:cxn ang="0">
                  <a:pos x="87855077" y="75992221"/>
                </a:cxn>
                <a:cxn ang="0">
                  <a:pos x="0" y="80597680"/>
                </a:cxn>
                <a:cxn ang="0">
                  <a:pos x="46935613" y="124351687"/>
                </a:cxn>
                <a:cxn ang="0">
                  <a:pos x="52953955" y="202646637"/>
                </a:cxn>
                <a:cxn ang="0">
                  <a:pos x="79429836" y="265973845"/>
                </a:cxn>
                <a:cxn ang="0">
                  <a:pos x="156453870" y="224523641"/>
                </a:cxn>
                <a:cxn ang="0">
                  <a:pos x="216628520" y="340814701"/>
                </a:cxn>
                <a:cxn ang="0">
                  <a:pos x="250326193" y="343117431"/>
                </a:cxn>
                <a:cxn ang="0">
                  <a:pos x="340587071" y="396081283"/>
                </a:cxn>
                <a:cxn ang="0">
                  <a:pos x="362250252" y="368448529"/>
                </a:cxn>
                <a:cxn ang="0">
                  <a:pos x="451308777" y="520432970"/>
                </a:cxn>
                <a:cxn ang="0">
                  <a:pos x="503058187" y="620604924"/>
                </a:cxn>
                <a:cxn ang="0">
                  <a:pos x="581285670" y="490496413"/>
                </a:cxn>
                <a:cxn ang="0">
                  <a:pos x="642663769" y="506616593"/>
                </a:cxn>
                <a:cxn ang="0">
                  <a:pos x="732924647" y="477831401"/>
                </a:cxn>
                <a:cxn ang="0">
                  <a:pos x="711262563" y="419109651"/>
                </a:cxn>
                <a:cxn ang="0">
                  <a:pos x="799116543" y="353479714"/>
                </a:cxn>
                <a:cxn ang="0">
                  <a:pos x="835221113" y="290152505"/>
                </a:cxn>
                <a:cxn ang="0">
                  <a:pos x="861698091" y="253307760"/>
                </a:cxn>
                <a:cxn ang="0">
                  <a:pos x="896599212" y="283244317"/>
                </a:cxn>
                <a:cxn ang="0">
                  <a:pos x="953163515" y="184223728"/>
                </a:cxn>
              </a:cxnLst>
              <a:rect l="0" t="0" r="0" b="0"/>
              <a:pathLst>
                <a:path w="793" h="540">
                  <a:moveTo>
                    <a:pt x="784" y="151"/>
                  </a:moveTo>
                  <a:lnTo>
                    <a:pt x="768" y="148"/>
                  </a:lnTo>
                  <a:lnTo>
                    <a:pt x="742" y="148"/>
                  </a:lnTo>
                  <a:lnTo>
                    <a:pt x="705" y="136"/>
                  </a:lnTo>
                  <a:lnTo>
                    <a:pt x="694" y="115"/>
                  </a:lnTo>
                  <a:lnTo>
                    <a:pt x="681" y="133"/>
                  </a:lnTo>
                  <a:lnTo>
                    <a:pt x="664" y="120"/>
                  </a:lnTo>
                  <a:lnTo>
                    <a:pt x="625" y="163"/>
                  </a:lnTo>
                  <a:lnTo>
                    <a:pt x="618" y="176"/>
                  </a:lnTo>
                  <a:lnTo>
                    <a:pt x="600" y="178"/>
                  </a:lnTo>
                  <a:lnTo>
                    <a:pt x="576" y="151"/>
                  </a:lnTo>
                  <a:lnTo>
                    <a:pt x="554" y="144"/>
                  </a:lnTo>
                  <a:lnTo>
                    <a:pt x="529" y="94"/>
                  </a:lnTo>
                  <a:lnTo>
                    <a:pt x="511" y="108"/>
                  </a:lnTo>
                  <a:lnTo>
                    <a:pt x="517" y="148"/>
                  </a:lnTo>
                  <a:lnTo>
                    <a:pt x="504" y="156"/>
                  </a:lnTo>
                  <a:lnTo>
                    <a:pt x="472" y="122"/>
                  </a:lnTo>
                  <a:lnTo>
                    <a:pt x="460" y="108"/>
                  </a:lnTo>
                  <a:lnTo>
                    <a:pt x="435" y="108"/>
                  </a:lnTo>
                  <a:lnTo>
                    <a:pt x="423" y="70"/>
                  </a:lnTo>
                  <a:lnTo>
                    <a:pt x="388" y="51"/>
                  </a:lnTo>
                  <a:lnTo>
                    <a:pt x="342" y="70"/>
                  </a:lnTo>
                  <a:lnTo>
                    <a:pt x="325" y="66"/>
                  </a:lnTo>
                  <a:lnTo>
                    <a:pt x="301" y="39"/>
                  </a:lnTo>
                  <a:lnTo>
                    <a:pt x="262" y="61"/>
                  </a:lnTo>
                  <a:lnTo>
                    <a:pt x="241" y="61"/>
                  </a:lnTo>
                  <a:lnTo>
                    <a:pt x="216" y="70"/>
                  </a:lnTo>
                  <a:lnTo>
                    <a:pt x="180" y="45"/>
                  </a:lnTo>
                  <a:lnTo>
                    <a:pt x="154" y="0"/>
                  </a:lnTo>
                  <a:lnTo>
                    <a:pt x="98" y="9"/>
                  </a:lnTo>
                  <a:lnTo>
                    <a:pt x="75" y="37"/>
                  </a:lnTo>
                  <a:lnTo>
                    <a:pt x="73" y="66"/>
                  </a:lnTo>
                  <a:lnTo>
                    <a:pt x="7" y="48"/>
                  </a:lnTo>
                  <a:lnTo>
                    <a:pt x="0" y="70"/>
                  </a:lnTo>
                  <a:lnTo>
                    <a:pt x="4" y="82"/>
                  </a:lnTo>
                  <a:lnTo>
                    <a:pt x="39" y="108"/>
                  </a:lnTo>
                  <a:lnTo>
                    <a:pt x="39" y="144"/>
                  </a:lnTo>
                  <a:lnTo>
                    <a:pt x="44" y="176"/>
                  </a:lnTo>
                  <a:lnTo>
                    <a:pt x="64" y="206"/>
                  </a:lnTo>
                  <a:lnTo>
                    <a:pt x="66" y="231"/>
                  </a:lnTo>
                  <a:lnTo>
                    <a:pt x="80" y="241"/>
                  </a:lnTo>
                  <a:lnTo>
                    <a:pt x="130" y="195"/>
                  </a:lnTo>
                  <a:lnTo>
                    <a:pt x="180" y="259"/>
                  </a:lnTo>
                  <a:lnTo>
                    <a:pt x="180" y="296"/>
                  </a:lnTo>
                  <a:lnTo>
                    <a:pt x="208" y="312"/>
                  </a:lnTo>
                  <a:lnTo>
                    <a:pt x="208" y="298"/>
                  </a:lnTo>
                  <a:lnTo>
                    <a:pt x="253" y="312"/>
                  </a:lnTo>
                  <a:lnTo>
                    <a:pt x="283" y="344"/>
                  </a:lnTo>
                  <a:lnTo>
                    <a:pt x="295" y="330"/>
                  </a:lnTo>
                  <a:lnTo>
                    <a:pt x="301" y="320"/>
                  </a:lnTo>
                  <a:lnTo>
                    <a:pt x="368" y="415"/>
                  </a:lnTo>
                  <a:lnTo>
                    <a:pt x="375" y="452"/>
                  </a:lnTo>
                  <a:lnTo>
                    <a:pt x="414" y="495"/>
                  </a:lnTo>
                  <a:lnTo>
                    <a:pt x="418" y="539"/>
                  </a:lnTo>
                  <a:lnTo>
                    <a:pt x="452" y="517"/>
                  </a:lnTo>
                  <a:lnTo>
                    <a:pt x="483" y="426"/>
                  </a:lnTo>
                  <a:lnTo>
                    <a:pt x="499" y="420"/>
                  </a:lnTo>
                  <a:lnTo>
                    <a:pt x="534" y="440"/>
                  </a:lnTo>
                  <a:lnTo>
                    <a:pt x="591" y="433"/>
                  </a:lnTo>
                  <a:lnTo>
                    <a:pt x="609" y="415"/>
                  </a:lnTo>
                  <a:lnTo>
                    <a:pt x="583" y="375"/>
                  </a:lnTo>
                  <a:lnTo>
                    <a:pt x="591" y="364"/>
                  </a:lnTo>
                  <a:lnTo>
                    <a:pt x="642" y="346"/>
                  </a:lnTo>
                  <a:lnTo>
                    <a:pt x="664" y="307"/>
                  </a:lnTo>
                  <a:lnTo>
                    <a:pt x="691" y="294"/>
                  </a:lnTo>
                  <a:lnTo>
                    <a:pt x="694" y="252"/>
                  </a:lnTo>
                  <a:lnTo>
                    <a:pt x="700" y="225"/>
                  </a:lnTo>
                  <a:lnTo>
                    <a:pt x="716" y="220"/>
                  </a:lnTo>
                  <a:lnTo>
                    <a:pt x="729" y="235"/>
                  </a:lnTo>
                  <a:lnTo>
                    <a:pt x="745" y="246"/>
                  </a:lnTo>
                  <a:lnTo>
                    <a:pt x="782" y="199"/>
                  </a:lnTo>
                  <a:lnTo>
                    <a:pt x="792" y="160"/>
                  </a:lnTo>
                  <a:lnTo>
                    <a:pt x="784" y="151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89" name="Freeform 9"/>
            <p:cNvSpPr/>
            <p:nvPr/>
          </p:nvSpPr>
          <p:spPr>
            <a:xfrm>
              <a:off x="2101850" y="3040063"/>
              <a:ext cx="947738" cy="962025"/>
            </a:xfrm>
            <a:custGeom>
              <a:avLst/>
              <a:gdLst/>
              <a:ahLst/>
              <a:cxnLst>
                <a:cxn ang="0">
                  <a:pos x="903358283" y="158818569"/>
                </a:cxn>
                <a:cxn ang="0">
                  <a:pos x="830468813" y="178242923"/>
                </a:cxn>
                <a:cxn ang="0">
                  <a:pos x="801790720" y="125684291"/>
                </a:cxn>
                <a:cxn ang="0">
                  <a:pos x="786256344" y="89121996"/>
                </a:cxn>
                <a:cxn ang="0">
                  <a:pos x="736069955" y="91406271"/>
                </a:cxn>
                <a:cxn ang="0">
                  <a:pos x="706197078" y="133681925"/>
                </a:cxn>
                <a:cxn ang="0">
                  <a:pos x="706197078" y="179385595"/>
                </a:cxn>
                <a:cxn ang="0">
                  <a:pos x="645256541" y="357628518"/>
                </a:cxn>
                <a:cxn ang="0">
                  <a:pos x="593874275" y="367911496"/>
                </a:cxn>
                <a:cxn ang="0">
                  <a:pos x="497085848" y="394190813"/>
                </a:cxn>
                <a:cxn ang="0">
                  <a:pos x="353696477" y="178242923"/>
                </a:cxn>
                <a:cxn ang="0">
                  <a:pos x="304703779" y="141680629"/>
                </a:cxn>
                <a:cxn ang="0">
                  <a:pos x="292754847" y="91406271"/>
                </a:cxn>
                <a:cxn ang="0">
                  <a:pos x="224644513" y="125684291"/>
                </a:cxn>
                <a:cxn ang="0">
                  <a:pos x="194771637" y="0"/>
                </a:cxn>
                <a:cxn ang="0">
                  <a:pos x="144585248" y="50273289"/>
                </a:cxn>
                <a:cxn ang="0">
                  <a:pos x="138610235" y="127969634"/>
                </a:cxn>
                <a:cxn ang="0">
                  <a:pos x="105153007" y="114258640"/>
                </a:cxn>
                <a:cxn ang="0">
                  <a:pos x="105153007" y="207950255"/>
                </a:cxn>
                <a:cxn ang="0">
                  <a:pos x="144585248" y="219375905"/>
                </a:cxn>
                <a:cxn ang="0">
                  <a:pos x="139805019" y="419327457"/>
                </a:cxn>
                <a:cxn ang="0">
                  <a:pos x="23897864" y="550725107"/>
                </a:cxn>
                <a:cxn ang="0">
                  <a:pos x="0" y="587287402"/>
                </a:cxn>
                <a:cxn ang="0">
                  <a:pos x="2389568" y="666125351"/>
                </a:cxn>
                <a:cxn ang="0">
                  <a:pos x="68110334" y="653557028"/>
                </a:cxn>
                <a:cxn ang="0">
                  <a:pos x="138610235" y="682121688"/>
                </a:cxn>
                <a:cxn ang="0">
                  <a:pos x="158923748" y="754104675"/>
                </a:cxn>
                <a:cxn ang="0">
                  <a:pos x="213890365" y="767815669"/>
                </a:cxn>
                <a:cxn ang="0">
                  <a:pos x="211500798" y="810091323"/>
                </a:cxn>
                <a:cxn ang="0">
                  <a:pos x="191187285" y="885501256"/>
                </a:cxn>
                <a:cxn ang="0">
                  <a:pos x="233009094" y="902640266"/>
                </a:cxn>
                <a:cxn ang="0">
                  <a:pos x="274830903" y="936918285"/>
                </a:cxn>
                <a:cxn ang="0">
                  <a:pos x="354891261" y="983763558"/>
                </a:cxn>
                <a:cxn ang="0">
                  <a:pos x="431366175" y="960912258"/>
                </a:cxn>
                <a:cxn ang="0">
                  <a:pos x="439729663" y="1007758600"/>
                </a:cxn>
                <a:cxn ang="0">
                  <a:pos x="488721268" y="1018041578"/>
                </a:cxn>
                <a:cxn ang="0">
                  <a:pos x="511425441" y="1012328218"/>
                </a:cxn>
                <a:cxn ang="0">
                  <a:pos x="489917145" y="885501256"/>
                </a:cxn>
                <a:cxn ang="0">
                  <a:pos x="555636818" y="863792627"/>
                </a:cxn>
                <a:cxn ang="0">
                  <a:pos x="593874275" y="831799951"/>
                </a:cxn>
                <a:cxn ang="0">
                  <a:pos x="690662701" y="829515677"/>
                </a:cxn>
                <a:cxn ang="0">
                  <a:pos x="736069955" y="823802317"/>
                </a:cxn>
                <a:cxn ang="0">
                  <a:pos x="773112628" y="851224305"/>
                </a:cxn>
                <a:cxn ang="0">
                  <a:pos x="807764640" y="815804682"/>
                </a:cxn>
                <a:cxn ang="0">
                  <a:pos x="851977110" y="818088957"/>
                </a:cxn>
                <a:cxn ang="0">
                  <a:pos x="910528079" y="754104675"/>
                </a:cxn>
                <a:cxn ang="0">
                  <a:pos x="966689481" y="767815669"/>
                </a:cxn>
                <a:cxn ang="0">
                  <a:pos x="1010900857" y="726682686"/>
                </a:cxn>
                <a:cxn ang="0">
                  <a:pos x="1034799814" y="679836345"/>
                </a:cxn>
                <a:cxn ang="0">
                  <a:pos x="921282227" y="640988706"/>
                </a:cxn>
                <a:cxn ang="0">
                  <a:pos x="877070851" y="614709390"/>
                </a:cxn>
                <a:cxn ang="0">
                  <a:pos x="829274029" y="585002058"/>
                </a:cxn>
                <a:cxn ang="0">
                  <a:pos x="843612529" y="500451819"/>
                </a:cxn>
                <a:cxn ang="0">
                  <a:pos x="830468813" y="345060196"/>
                </a:cxn>
                <a:cxn ang="0">
                  <a:pos x="750409548" y="349630884"/>
                </a:cxn>
                <a:cxn ang="0">
                  <a:pos x="736069955" y="294786907"/>
                </a:cxn>
                <a:cxn ang="0">
                  <a:pos x="752799115" y="239942931"/>
                </a:cxn>
                <a:cxn ang="0">
                  <a:pos x="801790720" y="236514915"/>
                </a:cxn>
                <a:cxn ang="0">
                  <a:pos x="898579147" y="236514915"/>
                </a:cxn>
              </a:cxnLst>
              <a:rect l="0" t="0" r="0" b="0"/>
              <a:pathLst>
                <a:path w="867" h="900">
                  <a:moveTo>
                    <a:pt x="762" y="165"/>
                  </a:moveTo>
                  <a:lnTo>
                    <a:pt x="756" y="139"/>
                  </a:lnTo>
                  <a:lnTo>
                    <a:pt x="734" y="133"/>
                  </a:lnTo>
                  <a:lnTo>
                    <a:pt x="695" y="156"/>
                  </a:lnTo>
                  <a:lnTo>
                    <a:pt x="671" y="142"/>
                  </a:lnTo>
                  <a:lnTo>
                    <a:pt x="671" y="110"/>
                  </a:lnTo>
                  <a:lnTo>
                    <a:pt x="658" y="96"/>
                  </a:lnTo>
                  <a:lnTo>
                    <a:pt x="658" y="78"/>
                  </a:lnTo>
                  <a:lnTo>
                    <a:pt x="623" y="72"/>
                  </a:lnTo>
                  <a:lnTo>
                    <a:pt x="616" y="80"/>
                  </a:lnTo>
                  <a:lnTo>
                    <a:pt x="621" y="105"/>
                  </a:lnTo>
                  <a:lnTo>
                    <a:pt x="591" y="117"/>
                  </a:lnTo>
                  <a:lnTo>
                    <a:pt x="585" y="134"/>
                  </a:lnTo>
                  <a:lnTo>
                    <a:pt x="591" y="157"/>
                  </a:lnTo>
                  <a:lnTo>
                    <a:pt x="528" y="229"/>
                  </a:lnTo>
                  <a:lnTo>
                    <a:pt x="540" y="313"/>
                  </a:lnTo>
                  <a:lnTo>
                    <a:pt x="510" y="337"/>
                  </a:lnTo>
                  <a:lnTo>
                    <a:pt x="497" y="322"/>
                  </a:lnTo>
                  <a:lnTo>
                    <a:pt x="437" y="357"/>
                  </a:lnTo>
                  <a:lnTo>
                    <a:pt x="416" y="345"/>
                  </a:lnTo>
                  <a:lnTo>
                    <a:pt x="329" y="180"/>
                  </a:lnTo>
                  <a:lnTo>
                    <a:pt x="296" y="156"/>
                  </a:lnTo>
                  <a:lnTo>
                    <a:pt x="268" y="147"/>
                  </a:lnTo>
                  <a:lnTo>
                    <a:pt x="255" y="124"/>
                  </a:lnTo>
                  <a:lnTo>
                    <a:pt x="271" y="100"/>
                  </a:lnTo>
                  <a:lnTo>
                    <a:pt x="245" y="80"/>
                  </a:lnTo>
                  <a:lnTo>
                    <a:pt x="217" y="105"/>
                  </a:lnTo>
                  <a:lnTo>
                    <a:pt x="188" y="110"/>
                  </a:lnTo>
                  <a:lnTo>
                    <a:pt x="167" y="22"/>
                  </a:lnTo>
                  <a:lnTo>
                    <a:pt x="163" y="0"/>
                  </a:lnTo>
                  <a:lnTo>
                    <a:pt x="133" y="37"/>
                  </a:lnTo>
                  <a:lnTo>
                    <a:pt x="121" y="44"/>
                  </a:lnTo>
                  <a:lnTo>
                    <a:pt x="122" y="100"/>
                  </a:lnTo>
                  <a:lnTo>
                    <a:pt x="116" y="112"/>
                  </a:lnTo>
                  <a:lnTo>
                    <a:pt x="100" y="112"/>
                  </a:lnTo>
                  <a:lnTo>
                    <a:pt x="88" y="100"/>
                  </a:lnTo>
                  <a:lnTo>
                    <a:pt x="73" y="117"/>
                  </a:lnTo>
                  <a:lnTo>
                    <a:pt x="88" y="182"/>
                  </a:lnTo>
                  <a:lnTo>
                    <a:pt x="105" y="182"/>
                  </a:lnTo>
                  <a:lnTo>
                    <a:pt x="121" y="192"/>
                  </a:lnTo>
                  <a:lnTo>
                    <a:pt x="125" y="231"/>
                  </a:lnTo>
                  <a:lnTo>
                    <a:pt x="117" y="367"/>
                  </a:lnTo>
                  <a:lnTo>
                    <a:pt x="25" y="451"/>
                  </a:lnTo>
                  <a:lnTo>
                    <a:pt x="20" y="482"/>
                  </a:lnTo>
                  <a:lnTo>
                    <a:pt x="2" y="496"/>
                  </a:lnTo>
                  <a:lnTo>
                    <a:pt x="0" y="514"/>
                  </a:lnTo>
                  <a:lnTo>
                    <a:pt x="15" y="553"/>
                  </a:lnTo>
                  <a:lnTo>
                    <a:pt x="2" y="583"/>
                  </a:lnTo>
                  <a:lnTo>
                    <a:pt x="10" y="585"/>
                  </a:lnTo>
                  <a:lnTo>
                    <a:pt x="57" y="572"/>
                  </a:lnTo>
                  <a:lnTo>
                    <a:pt x="122" y="571"/>
                  </a:lnTo>
                  <a:lnTo>
                    <a:pt x="116" y="597"/>
                  </a:lnTo>
                  <a:lnTo>
                    <a:pt x="127" y="622"/>
                  </a:lnTo>
                  <a:lnTo>
                    <a:pt x="133" y="660"/>
                  </a:lnTo>
                  <a:lnTo>
                    <a:pt x="140" y="672"/>
                  </a:lnTo>
                  <a:lnTo>
                    <a:pt x="179" y="672"/>
                  </a:lnTo>
                  <a:lnTo>
                    <a:pt x="197" y="684"/>
                  </a:lnTo>
                  <a:lnTo>
                    <a:pt x="177" y="709"/>
                  </a:lnTo>
                  <a:lnTo>
                    <a:pt x="175" y="740"/>
                  </a:lnTo>
                  <a:lnTo>
                    <a:pt x="160" y="775"/>
                  </a:lnTo>
                  <a:lnTo>
                    <a:pt x="170" y="788"/>
                  </a:lnTo>
                  <a:lnTo>
                    <a:pt x="195" y="790"/>
                  </a:lnTo>
                  <a:lnTo>
                    <a:pt x="236" y="806"/>
                  </a:lnTo>
                  <a:lnTo>
                    <a:pt x="230" y="820"/>
                  </a:lnTo>
                  <a:lnTo>
                    <a:pt x="257" y="861"/>
                  </a:lnTo>
                  <a:lnTo>
                    <a:pt x="297" y="861"/>
                  </a:lnTo>
                  <a:lnTo>
                    <a:pt x="347" y="831"/>
                  </a:lnTo>
                  <a:lnTo>
                    <a:pt x="361" y="841"/>
                  </a:lnTo>
                  <a:lnTo>
                    <a:pt x="361" y="856"/>
                  </a:lnTo>
                  <a:lnTo>
                    <a:pt x="368" y="882"/>
                  </a:lnTo>
                  <a:lnTo>
                    <a:pt x="381" y="894"/>
                  </a:lnTo>
                  <a:lnTo>
                    <a:pt x="409" y="891"/>
                  </a:lnTo>
                  <a:lnTo>
                    <a:pt x="418" y="899"/>
                  </a:lnTo>
                  <a:lnTo>
                    <a:pt x="428" y="886"/>
                  </a:lnTo>
                  <a:lnTo>
                    <a:pt x="428" y="848"/>
                  </a:lnTo>
                  <a:lnTo>
                    <a:pt x="410" y="775"/>
                  </a:lnTo>
                  <a:lnTo>
                    <a:pt x="423" y="756"/>
                  </a:lnTo>
                  <a:lnTo>
                    <a:pt x="465" y="756"/>
                  </a:lnTo>
                  <a:lnTo>
                    <a:pt x="474" y="756"/>
                  </a:lnTo>
                  <a:lnTo>
                    <a:pt x="497" y="728"/>
                  </a:lnTo>
                  <a:lnTo>
                    <a:pt x="555" y="745"/>
                  </a:lnTo>
                  <a:lnTo>
                    <a:pt x="578" y="726"/>
                  </a:lnTo>
                  <a:lnTo>
                    <a:pt x="591" y="738"/>
                  </a:lnTo>
                  <a:lnTo>
                    <a:pt x="616" y="721"/>
                  </a:lnTo>
                  <a:lnTo>
                    <a:pt x="640" y="745"/>
                  </a:lnTo>
                  <a:lnTo>
                    <a:pt x="647" y="745"/>
                  </a:lnTo>
                  <a:lnTo>
                    <a:pt x="656" y="733"/>
                  </a:lnTo>
                  <a:lnTo>
                    <a:pt x="676" y="714"/>
                  </a:lnTo>
                  <a:lnTo>
                    <a:pt x="683" y="721"/>
                  </a:lnTo>
                  <a:lnTo>
                    <a:pt x="713" y="716"/>
                  </a:lnTo>
                  <a:lnTo>
                    <a:pt x="738" y="693"/>
                  </a:lnTo>
                  <a:lnTo>
                    <a:pt x="762" y="660"/>
                  </a:lnTo>
                  <a:lnTo>
                    <a:pt x="792" y="655"/>
                  </a:lnTo>
                  <a:lnTo>
                    <a:pt x="809" y="672"/>
                  </a:lnTo>
                  <a:lnTo>
                    <a:pt x="821" y="637"/>
                  </a:lnTo>
                  <a:lnTo>
                    <a:pt x="846" y="636"/>
                  </a:lnTo>
                  <a:lnTo>
                    <a:pt x="856" y="627"/>
                  </a:lnTo>
                  <a:lnTo>
                    <a:pt x="866" y="595"/>
                  </a:lnTo>
                  <a:lnTo>
                    <a:pt x="854" y="578"/>
                  </a:lnTo>
                  <a:lnTo>
                    <a:pt x="771" y="561"/>
                  </a:lnTo>
                  <a:lnTo>
                    <a:pt x="756" y="538"/>
                  </a:lnTo>
                  <a:lnTo>
                    <a:pt x="734" y="538"/>
                  </a:lnTo>
                  <a:lnTo>
                    <a:pt x="708" y="538"/>
                  </a:lnTo>
                  <a:lnTo>
                    <a:pt x="694" y="512"/>
                  </a:lnTo>
                  <a:lnTo>
                    <a:pt x="694" y="496"/>
                  </a:lnTo>
                  <a:lnTo>
                    <a:pt x="706" y="438"/>
                  </a:lnTo>
                  <a:lnTo>
                    <a:pt x="671" y="405"/>
                  </a:lnTo>
                  <a:lnTo>
                    <a:pt x="695" y="302"/>
                  </a:lnTo>
                  <a:lnTo>
                    <a:pt x="681" y="288"/>
                  </a:lnTo>
                  <a:lnTo>
                    <a:pt x="628" y="306"/>
                  </a:lnTo>
                  <a:lnTo>
                    <a:pt x="616" y="283"/>
                  </a:lnTo>
                  <a:lnTo>
                    <a:pt x="616" y="258"/>
                  </a:lnTo>
                  <a:lnTo>
                    <a:pt x="603" y="246"/>
                  </a:lnTo>
                  <a:lnTo>
                    <a:pt x="630" y="210"/>
                  </a:lnTo>
                  <a:lnTo>
                    <a:pt x="658" y="219"/>
                  </a:lnTo>
                  <a:lnTo>
                    <a:pt x="671" y="207"/>
                  </a:lnTo>
                  <a:lnTo>
                    <a:pt x="725" y="214"/>
                  </a:lnTo>
                  <a:lnTo>
                    <a:pt x="752" y="207"/>
                  </a:lnTo>
                  <a:lnTo>
                    <a:pt x="762" y="165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90" name="Freeform 10"/>
            <p:cNvSpPr/>
            <p:nvPr/>
          </p:nvSpPr>
          <p:spPr>
            <a:xfrm>
              <a:off x="3833813" y="2840038"/>
              <a:ext cx="493712" cy="673100"/>
            </a:xfrm>
            <a:custGeom>
              <a:avLst/>
              <a:gdLst/>
              <a:ahLst/>
              <a:cxnLst>
                <a:cxn ang="0">
                  <a:pos x="10881456" y="157527837"/>
                </a:cxn>
                <a:cxn ang="0">
                  <a:pos x="45944905" y="221452037"/>
                </a:cxn>
                <a:cxn ang="0">
                  <a:pos x="48362884" y="254555736"/>
                </a:cxn>
                <a:cxn ang="0">
                  <a:pos x="32645469" y="288800500"/>
                </a:cxn>
                <a:cxn ang="0">
                  <a:pos x="4835959" y="308206080"/>
                </a:cxn>
                <a:cxn ang="0">
                  <a:pos x="0" y="367564952"/>
                </a:cxn>
                <a:cxn ang="0">
                  <a:pos x="8463477" y="377838809"/>
                </a:cxn>
                <a:cxn ang="0">
                  <a:pos x="22972452" y="372131348"/>
                </a:cxn>
                <a:cxn ang="0">
                  <a:pos x="32645469" y="377838809"/>
                </a:cxn>
                <a:cxn ang="0">
                  <a:pos x="32645469" y="417791033"/>
                </a:cxn>
                <a:cxn ang="0">
                  <a:pos x="48362884" y="462309653"/>
                </a:cxn>
                <a:cxn ang="0">
                  <a:pos x="70126896" y="470300312"/>
                </a:cxn>
                <a:cxn ang="0">
                  <a:pos x="73753316" y="537648775"/>
                </a:cxn>
                <a:cxn ang="0">
                  <a:pos x="60453880" y="582167395"/>
                </a:cxn>
                <a:cxn ang="0">
                  <a:pos x="73753316" y="602715108"/>
                </a:cxn>
                <a:cxn ang="0">
                  <a:pos x="97935307" y="624403886"/>
                </a:cxn>
                <a:cxn ang="0">
                  <a:pos x="152343689" y="610705767"/>
                </a:cxn>
                <a:cxn ang="0">
                  <a:pos x="164434685" y="631252411"/>
                </a:cxn>
                <a:cxn ang="0">
                  <a:pos x="145089751" y="652941189"/>
                </a:cxn>
                <a:cxn ang="0">
                  <a:pos x="117280241" y="694035547"/>
                </a:cxn>
                <a:cxn ang="0">
                  <a:pos x="117280241" y="705450468"/>
                </a:cxn>
                <a:cxn ang="0">
                  <a:pos x="135416735" y="718007523"/>
                </a:cxn>
                <a:cxn ang="0">
                  <a:pos x="252696976" y="671205704"/>
                </a:cxn>
                <a:cxn ang="0">
                  <a:pos x="295015461" y="694035547"/>
                </a:cxn>
                <a:cxn ang="0">
                  <a:pos x="305896918" y="682620626"/>
                </a:cxn>
                <a:cxn ang="0">
                  <a:pos x="295015461" y="657507585"/>
                </a:cxn>
                <a:cxn ang="0">
                  <a:pos x="297433441" y="641526268"/>
                </a:cxn>
                <a:cxn ang="0">
                  <a:pos x="315569935" y="538790908"/>
                </a:cxn>
                <a:cxn ang="0">
                  <a:pos x="332496889" y="515961066"/>
                </a:cxn>
                <a:cxn ang="0">
                  <a:pos x="340960366" y="487422694"/>
                </a:cxn>
                <a:cxn ang="0">
                  <a:pos x="361514839" y="445187272"/>
                </a:cxn>
                <a:cxn ang="0">
                  <a:pos x="349423843" y="428064890"/>
                </a:cxn>
                <a:cxn ang="0">
                  <a:pos x="353051362" y="392677993"/>
                </a:cxn>
                <a:cxn ang="0">
                  <a:pos x="403832225" y="337885516"/>
                </a:cxn>
                <a:cxn ang="0">
                  <a:pos x="402623785" y="301357554"/>
                </a:cxn>
                <a:cxn ang="0">
                  <a:pos x="432850176" y="248848275"/>
                </a:cxn>
                <a:cxn ang="0">
                  <a:pos x="465495644" y="257979999"/>
                </a:cxn>
                <a:cxn ang="0">
                  <a:pos x="529577043" y="212320313"/>
                </a:cxn>
                <a:cxn ang="0">
                  <a:pos x="541666939" y="189490471"/>
                </a:cxn>
                <a:cxn ang="0">
                  <a:pos x="500559093" y="117575612"/>
                </a:cxn>
                <a:cxn ang="0">
                  <a:pos x="473959122" y="79905517"/>
                </a:cxn>
                <a:cxn ang="0">
                  <a:pos x="493304055" y="63924200"/>
                </a:cxn>
                <a:cxn ang="0">
                  <a:pos x="469123163" y="42235422"/>
                </a:cxn>
                <a:cxn ang="0">
                  <a:pos x="406250204" y="42235422"/>
                </a:cxn>
                <a:cxn ang="0">
                  <a:pos x="380859773" y="13698119"/>
                </a:cxn>
                <a:cxn ang="0">
                  <a:pos x="330078910" y="61641002"/>
                </a:cxn>
                <a:cxn ang="0">
                  <a:pos x="311942416" y="52509279"/>
                </a:cxn>
                <a:cxn ang="0">
                  <a:pos x="332496889" y="15981317"/>
                </a:cxn>
                <a:cxn ang="0">
                  <a:pos x="330078910" y="4566396"/>
                </a:cxn>
                <a:cxn ang="0">
                  <a:pos x="311942416" y="0"/>
                </a:cxn>
                <a:cxn ang="0">
                  <a:pos x="252696976" y="30820501"/>
                </a:cxn>
                <a:cxn ang="0">
                  <a:pos x="206752071" y="44518620"/>
                </a:cxn>
                <a:cxn ang="0">
                  <a:pos x="166852664" y="42235422"/>
                </a:cxn>
                <a:cxn ang="0">
                  <a:pos x="84635872" y="114150281"/>
                </a:cxn>
                <a:cxn ang="0">
                  <a:pos x="41108946" y="127848400"/>
                </a:cxn>
                <a:cxn ang="0">
                  <a:pos x="10881456" y="157527837"/>
                </a:cxn>
              </a:cxnLst>
              <a:rect l="0" t="0" r="0" b="0"/>
              <a:pathLst>
                <a:path w="449" h="630">
                  <a:moveTo>
                    <a:pt x="9" y="138"/>
                  </a:moveTo>
                  <a:lnTo>
                    <a:pt x="38" y="194"/>
                  </a:lnTo>
                  <a:lnTo>
                    <a:pt x="40" y="223"/>
                  </a:lnTo>
                  <a:lnTo>
                    <a:pt x="27" y="253"/>
                  </a:lnTo>
                  <a:lnTo>
                    <a:pt x="4" y="270"/>
                  </a:lnTo>
                  <a:lnTo>
                    <a:pt x="0" y="322"/>
                  </a:lnTo>
                  <a:lnTo>
                    <a:pt x="7" y="331"/>
                  </a:lnTo>
                  <a:lnTo>
                    <a:pt x="19" y="326"/>
                  </a:lnTo>
                  <a:lnTo>
                    <a:pt x="27" y="331"/>
                  </a:lnTo>
                  <a:lnTo>
                    <a:pt x="27" y="366"/>
                  </a:lnTo>
                  <a:lnTo>
                    <a:pt x="40" y="405"/>
                  </a:lnTo>
                  <a:lnTo>
                    <a:pt x="58" y="412"/>
                  </a:lnTo>
                  <a:lnTo>
                    <a:pt x="61" y="471"/>
                  </a:lnTo>
                  <a:lnTo>
                    <a:pt x="50" y="510"/>
                  </a:lnTo>
                  <a:lnTo>
                    <a:pt x="61" y="528"/>
                  </a:lnTo>
                  <a:lnTo>
                    <a:pt x="81" y="547"/>
                  </a:lnTo>
                  <a:lnTo>
                    <a:pt x="126" y="535"/>
                  </a:lnTo>
                  <a:lnTo>
                    <a:pt x="136" y="553"/>
                  </a:lnTo>
                  <a:lnTo>
                    <a:pt x="120" y="572"/>
                  </a:lnTo>
                  <a:lnTo>
                    <a:pt x="97" y="608"/>
                  </a:lnTo>
                  <a:lnTo>
                    <a:pt x="97" y="618"/>
                  </a:lnTo>
                  <a:lnTo>
                    <a:pt x="112" y="629"/>
                  </a:lnTo>
                  <a:lnTo>
                    <a:pt x="209" y="588"/>
                  </a:lnTo>
                  <a:lnTo>
                    <a:pt x="244" y="608"/>
                  </a:lnTo>
                  <a:lnTo>
                    <a:pt x="253" y="598"/>
                  </a:lnTo>
                  <a:lnTo>
                    <a:pt x="244" y="576"/>
                  </a:lnTo>
                  <a:lnTo>
                    <a:pt x="246" y="562"/>
                  </a:lnTo>
                  <a:lnTo>
                    <a:pt x="261" y="472"/>
                  </a:lnTo>
                  <a:lnTo>
                    <a:pt x="275" y="452"/>
                  </a:lnTo>
                  <a:lnTo>
                    <a:pt x="282" y="427"/>
                  </a:lnTo>
                  <a:lnTo>
                    <a:pt x="299" y="390"/>
                  </a:lnTo>
                  <a:lnTo>
                    <a:pt x="289" y="375"/>
                  </a:lnTo>
                  <a:lnTo>
                    <a:pt x="292" y="344"/>
                  </a:lnTo>
                  <a:lnTo>
                    <a:pt x="334" y="296"/>
                  </a:lnTo>
                  <a:lnTo>
                    <a:pt x="333" y="264"/>
                  </a:lnTo>
                  <a:lnTo>
                    <a:pt x="358" y="218"/>
                  </a:lnTo>
                  <a:lnTo>
                    <a:pt x="385" y="226"/>
                  </a:lnTo>
                  <a:lnTo>
                    <a:pt x="438" y="186"/>
                  </a:lnTo>
                  <a:lnTo>
                    <a:pt x="448" y="166"/>
                  </a:lnTo>
                  <a:lnTo>
                    <a:pt x="414" y="103"/>
                  </a:lnTo>
                  <a:lnTo>
                    <a:pt x="392" y="70"/>
                  </a:lnTo>
                  <a:lnTo>
                    <a:pt x="408" y="56"/>
                  </a:lnTo>
                  <a:lnTo>
                    <a:pt x="388" y="37"/>
                  </a:lnTo>
                  <a:lnTo>
                    <a:pt x="336" y="37"/>
                  </a:lnTo>
                  <a:lnTo>
                    <a:pt x="315" y="12"/>
                  </a:lnTo>
                  <a:lnTo>
                    <a:pt x="273" y="54"/>
                  </a:lnTo>
                  <a:lnTo>
                    <a:pt x="258" y="46"/>
                  </a:lnTo>
                  <a:lnTo>
                    <a:pt x="275" y="14"/>
                  </a:lnTo>
                  <a:lnTo>
                    <a:pt x="273" y="4"/>
                  </a:lnTo>
                  <a:lnTo>
                    <a:pt x="258" y="0"/>
                  </a:lnTo>
                  <a:lnTo>
                    <a:pt x="209" y="27"/>
                  </a:lnTo>
                  <a:lnTo>
                    <a:pt x="171" y="39"/>
                  </a:lnTo>
                  <a:lnTo>
                    <a:pt x="138" y="37"/>
                  </a:lnTo>
                  <a:lnTo>
                    <a:pt x="70" y="100"/>
                  </a:lnTo>
                  <a:lnTo>
                    <a:pt x="34" y="112"/>
                  </a:lnTo>
                  <a:lnTo>
                    <a:pt x="9" y="138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91" name="Freeform 11"/>
            <p:cNvSpPr/>
            <p:nvPr/>
          </p:nvSpPr>
          <p:spPr>
            <a:xfrm>
              <a:off x="2762250" y="3036888"/>
              <a:ext cx="657225" cy="541337"/>
            </a:xfrm>
            <a:custGeom>
              <a:avLst/>
              <a:gdLst/>
              <a:ahLst/>
              <a:cxnLst>
                <a:cxn ang="0">
                  <a:pos x="195574825" y="193428483"/>
                </a:cxn>
                <a:cxn ang="0">
                  <a:pos x="182376651" y="240355768"/>
                </a:cxn>
                <a:cxn ang="0">
                  <a:pos x="151180371" y="248366699"/>
                </a:cxn>
                <a:cxn ang="0">
                  <a:pos x="83988974" y="240355768"/>
                </a:cxn>
                <a:cxn ang="0">
                  <a:pos x="68390834" y="254090322"/>
                </a:cxn>
                <a:cxn ang="0">
                  <a:pos x="33596247" y="242644147"/>
                </a:cxn>
                <a:cxn ang="0">
                  <a:pos x="0" y="284992534"/>
                </a:cxn>
                <a:cxn ang="0">
                  <a:pos x="15598140" y="298727088"/>
                </a:cxn>
                <a:cxn ang="0">
                  <a:pos x="15598140" y="327340921"/>
                </a:cxn>
                <a:cxn ang="0">
                  <a:pos x="31196280" y="352520580"/>
                </a:cxn>
                <a:cxn ang="0">
                  <a:pos x="95987711" y="333063473"/>
                </a:cxn>
                <a:cxn ang="0">
                  <a:pos x="113985818" y="347942752"/>
                </a:cxn>
                <a:cxn ang="0">
                  <a:pos x="83988974" y="465831187"/>
                </a:cxn>
                <a:cxn ang="0">
                  <a:pos x="127183991" y="502457021"/>
                </a:cxn>
                <a:cxn ang="0">
                  <a:pos x="112785287" y="567696688"/>
                </a:cxn>
                <a:cxn ang="0">
                  <a:pos x="155980305" y="572274517"/>
                </a:cxn>
                <a:cxn ang="0">
                  <a:pos x="195574825" y="534503958"/>
                </a:cxn>
                <a:cxn ang="0">
                  <a:pos x="212372400" y="544805408"/>
                </a:cxn>
                <a:cxn ang="0">
                  <a:pos x="295161938" y="577997069"/>
                </a:cxn>
                <a:cxn ang="0">
                  <a:pos x="308360112" y="567696688"/>
                </a:cxn>
                <a:cxn ang="0">
                  <a:pos x="311960609" y="544805408"/>
                </a:cxn>
                <a:cxn ang="0">
                  <a:pos x="328758185" y="529926130"/>
                </a:cxn>
                <a:cxn ang="0">
                  <a:pos x="446343405" y="460108634"/>
                </a:cxn>
                <a:cxn ang="0">
                  <a:pos x="463140981" y="482999914"/>
                </a:cxn>
                <a:cxn ang="0">
                  <a:pos x="537531183" y="502457021"/>
                </a:cxn>
                <a:cxn ang="0">
                  <a:pos x="573526301" y="454386082"/>
                </a:cxn>
                <a:cxn ang="0">
                  <a:pos x="591524408" y="465831187"/>
                </a:cxn>
                <a:cxn ang="0">
                  <a:pos x="620320721" y="465831187"/>
                </a:cxn>
                <a:cxn ang="0">
                  <a:pos x="620320721" y="452096633"/>
                </a:cxn>
                <a:cxn ang="0">
                  <a:pos x="657516370" y="440651528"/>
                </a:cxn>
                <a:cxn ang="0">
                  <a:pos x="657516370" y="431494801"/>
                </a:cxn>
                <a:cxn ang="0">
                  <a:pos x="670714543" y="416615523"/>
                </a:cxn>
                <a:cxn ang="0">
                  <a:pos x="679112783" y="418904972"/>
                </a:cxn>
                <a:cxn ang="0">
                  <a:pos x="718708399" y="385713311"/>
                </a:cxn>
                <a:cxn ang="0">
                  <a:pos x="685112152" y="335352922"/>
                </a:cxn>
                <a:cxn ang="0">
                  <a:pos x="701909728" y="265535427"/>
                </a:cxn>
                <a:cxn ang="0">
                  <a:pos x="683912717" y="242644147"/>
                </a:cxn>
                <a:cxn ang="0">
                  <a:pos x="628720056" y="256378701"/>
                </a:cxn>
                <a:cxn ang="0">
                  <a:pos x="622720688" y="248366699"/>
                </a:cxn>
                <a:cxn ang="0">
                  <a:pos x="683912717" y="187705930"/>
                </a:cxn>
                <a:cxn ang="0">
                  <a:pos x="657516370" y="89274602"/>
                </a:cxn>
                <a:cxn ang="0">
                  <a:pos x="616721319" y="117888435"/>
                </a:cxn>
                <a:cxn ang="0">
                  <a:pos x="579525670" y="84696774"/>
                </a:cxn>
                <a:cxn ang="0">
                  <a:pos x="547129954" y="43493111"/>
                </a:cxn>
                <a:cxn ang="0">
                  <a:pos x="542331116" y="17168728"/>
                </a:cxn>
                <a:cxn ang="0">
                  <a:pos x="523133574" y="11445105"/>
                </a:cxn>
                <a:cxn ang="0">
                  <a:pos x="491937294" y="19457107"/>
                </a:cxn>
                <a:cxn ang="0">
                  <a:pos x="446343405" y="0"/>
                </a:cxn>
                <a:cxn ang="0">
                  <a:pos x="424745896" y="46926215"/>
                </a:cxn>
                <a:cxn ang="0">
                  <a:pos x="386350812" y="50360389"/>
                </a:cxn>
                <a:cxn ang="0">
                  <a:pos x="357554498" y="89274602"/>
                </a:cxn>
                <a:cxn ang="0">
                  <a:pos x="339556392" y="81262600"/>
                </a:cxn>
                <a:cxn ang="0">
                  <a:pos x="311960609" y="89274602"/>
                </a:cxn>
                <a:cxn ang="0">
                  <a:pos x="269965027" y="66383322"/>
                </a:cxn>
                <a:cxn ang="0">
                  <a:pos x="236369876" y="103009156"/>
                </a:cxn>
                <a:cxn ang="0">
                  <a:pos x="236369876" y="121322608"/>
                </a:cxn>
                <a:cxn ang="0">
                  <a:pos x="302361838" y="152224820"/>
                </a:cxn>
                <a:cxn ang="0">
                  <a:pos x="317958883" y="178549204"/>
                </a:cxn>
                <a:cxn ang="0">
                  <a:pos x="269965027" y="194573207"/>
                </a:cxn>
                <a:cxn ang="0">
                  <a:pos x="195574825" y="193428483"/>
                </a:cxn>
              </a:cxnLst>
              <a:rect l="0" t="0" r="0" b="0"/>
              <a:pathLst>
                <a:path w="600" h="506">
                  <a:moveTo>
                    <a:pt x="163" y="169"/>
                  </a:moveTo>
                  <a:lnTo>
                    <a:pt x="152" y="210"/>
                  </a:lnTo>
                  <a:lnTo>
                    <a:pt x="126" y="217"/>
                  </a:lnTo>
                  <a:lnTo>
                    <a:pt x="70" y="210"/>
                  </a:lnTo>
                  <a:lnTo>
                    <a:pt x="57" y="222"/>
                  </a:lnTo>
                  <a:lnTo>
                    <a:pt x="28" y="212"/>
                  </a:lnTo>
                  <a:lnTo>
                    <a:pt x="0" y="249"/>
                  </a:lnTo>
                  <a:lnTo>
                    <a:pt x="13" y="261"/>
                  </a:lnTo>
                  <a:lnTo>
                    <a:pt x="13" y="286"/>
                  </a:lnTo>
                  <a:lnTo>
                    <a:pt x="26" y="308"/>
                  </a:lnTo>
                  <a:lnTo>
                    <a:pt x="80" y="291"/>
                  </a:lnTo>
                  <a:lnTo>
                    <a:pt x="95" y="304"/>
                  </a:lnTo>
                  <a:lnTo>
                    <a:pt x="70" y="407"/>
                  </a:lnTo>
                  <a:lnTo>
                    <a:pt x="106" y="439"/>
                  </a:lnTo>
                  <a:lnTo>
                    <a:pt x="94" y="496"/>
                  </a:lnTo>
                  <a:lnTo>
                    <a:pt x="130" y="500"/>
                  </a:lnTo>
                  <a:lnTo>
                    <a:pt x="163" y="467"/>
                  </a:lnTo>
                  <a:lnTo>
                    <a:pt x="177" y="476"/>
                  </a:lnTo>
                  <a:lnTo>
                    <a:pt x="246" y="505"/>
                  </a:lnTo>
                  <a:lnTo>
                    <a:pt x="257" y="496"/>
                  </a:lnTo>
                  <a:lnTo>
                    <a:pt x="260" y="476"/>
                  </a:lnTo>
                  <a:lnTo>
                    <a:pt x="274" y="463"/>
                  </a:lnTo>
                  <a:lnTo>
                    <a:pt x="372" y="402"/>
                  </a:lnTo>
                  <a:lnTo>
                    <a:pt x="386" y="422"/>
                  </a:lnTo>
                  <a:lnTo>
                    <a:pt x="448" y="439"/>
                  </a:lnTo>
                  <a:lnTo>
                    <a:pt x="478" y="397"/>
                  </a:lnTo>
                  <a:lnTo>
                    <a:pt x="493" y="407"/>
                  </a:lnTo>
                  <a:lnTo>
                    <a:pt x="517" y="407"/>
                  </a:lnTo>
                  <a:lnTo>
                    <a:pt x="517" y="395"/>
                  </a:lnTo>
                  <a:lnTo>
                    <a:pt x="548" y="385"/>
                  </a:lnTo>
                  <a:lnTo>
                    <a:pt x="548" y="377"/>
                  </a:lnTo>
                  <a:lnTo>
                    <a:pt x="559" y="364"/>
                  </a:lnTo>
                  <a:lnTo>
                    <a:pt x="566" y="366"/>
                  </a:lnTo>
                  <a:lnTo>
                    <a:pt x="599" y="337"/>
                  </a:lnTo>
                  <a:lnTo>
                    <a:pt x="571" y="293"/>
                  </a:lnTo>
                  <a:lnTo>
                    <a:pt x="585" y="232"/>
                  </a:lnTo>
                  <a:lnTo>
                    <a:pt x="570" y="212"/>
                  </a:lnTo>
                  <a:lnTo>
                    <a:pt x="524" y="224"/>
                  </a:lnTo>
                  <a:lnTo>
                    <a:pt x="519" y="217"/>
                  </a:lnTo>
                  <a:lnTo>
                    <a:pt x="570" y="164"/>
                  </a:lnTo>
                  <a:lnTo>
                    <a:pt x="548" y="78"/>
                  </a:lnTo>
                  <a:lnTo>
                    <a:pt x="514" y="103"/>
                  </a:lnTo>
                  <a:lnTo>
                    <a:pt x="483" y="74"/>
                  </a:lnTo>
                  <a:lnTo>
                    <a:pt x="456" y="38"/>
                  </a:lnTo>
                  <a:lnTo>
                    <a:pt x="452" y="15"/>
                  </a:lnTo>
                  <a:lnTo>
                    <a:pt x="436" y="10"/>
                  </a:lnTo>
                  <a:lnTo>
                    <a:pt x="410" y="17"/>
                  </a:lnTo>
                  <a:lnTo>
                    <a:pt x="372" y="0"/>
                  </a:lnTo>
                  <a:lnTo>
                    <a:pt x="354" y="41"/>
                  </a:lnTo>
                  <a:lnTo>
                    <a:pt x="322" y="44"/>
                  </a:lnTo>
                  <a:lnTo>
                    <a:pt x="298" y="78"/>
                  </a:lnTo>
                  <a:lnTo>
                    <a:pt x="283" y="71"/>
                  </a:lnTo>
                  <a:lnTo>
                    <a:pt x="260" y="78"/>
                  </a:lnTo>
                  <a:lnTo>
                    <a:pt x="225" y="58"/>
                  </a:lnTo>
                  <a:lnTo>
                    <a:pt x="197" y="90"/>
                  </a:lnTo>
                  <a:lnTo>
                    <a:pt x="197" y="106"/>
                  </a:lnTo>
                  <a:lnTo>
                    <a:pt x="252" y="133"/>
                  </a:lnTo>
                  <a:lnTo>
                    <a:pt x="265" y="156"/>
                  </a:lnTo>
                  <a:lnTo>
                    <a:pt x="225" y="170"/>
                  </a:lnTo>
                  <a:lnTo>
                    <a:pt x="163" y="169"/>
                  </a:ln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92" name="Freeform 12"/>
            <p:cNvSpPr/>
            <p:nvPr/>
          </p:nvSpPr>
          <p:spPr>
            <a:xfrm>
              <a:off x="2132013" y="2465388"/>
              <a:ext cx="1290637" cy="954087"/>
            </a:xfrm>
            <a:custGeom>
              <a:avLst/>
              <a:gdLst/>
              <a:ahLst/>
              <a:cxnLst>
                <a:cxn ang="0">
                  <a:pos x="551759885" y="85611412"/>
                </a:cxn>
                <a:cxn ang="0">
                  <a:pos x="526680437" y="30820322"/>
                </a:cxn>
                <a:cxn ang="0">
                  <a:pos x="617445768" y="0"/>
                </a:cxn>
                <a:cxn ang="0">
                  <a:pos x="632971661" y="59357460"/>
                </a:cxn>
                <a:cxn ang="0">
                  <a:pos x="716571279" y="126705531"/>
                </a:cxn>
                <a:cxn ang="0">
                  <a:pos x="759565556" y="126705531"/>
                </a:cxn>
                <a:cxn ang="0">
                  <a:pos x="796588588" y="189487234"/>
                </a:cxn>
                <a:cxn ang="0">
                  <a:pos x="882577141" y="182638748"/>
                </a:cxn>
                <a:cxn ang="0">
                  <a:pos x="920794640" y="154101611"/>
                </a:cxn>
                <a:cxn ang="0">
                  <a:pos x="948263024" y="182638748"/>
                </a:cxn>
                <a:cxn ang="0">
                  <a:pos x="1046195161" y="171223893"/>
                </a:cxn>
                <a:cxn ang="0">
                  <a:pos x="1066497831" y="195195730"/>
                </a:cxn>
                <a:cxn ang="0">
                  <a:pos x="1163234408" y="236288780"/>
                </a:cxn>
                <a:cxn ang="0">
                  <a:pos x="1285051525" y="249986820"/>
                </a:cxn>
                <a:cxn ang="0">
                  <a:pos x="1342377228" y="262542733"/>
                </a:cxn>
                <a:cxn ang="0">
                  <a:pos x="1396120620" y="299071551"/>
                </a:cxn>
                <a:cxn ang="0">
                  <a:pos x="1399702930" y="386966148"/>
                </a:cxn>
                <a:cxn ang="0">
                  <a:pos x="1331629205" y="418927529"/>
                </a:cxn>
                <a:cxn ang="0">
                  <a:pos x="1224143513" y="454314220"/>
                </a:cxn>
                <a:cxn ang="0">
                  <a:pos x="1243251716" y="526227593"/>
                </a:cxn>
                <a:cxn ang="0">
                  <a:pos x="1325657960" y="601566277"/>
                </a:cxn>
                <a:cxn ang="0">
                  <a:pos x="1291023863" y="722564381"/>
                </a:cxn>
                <a:cxn ang="0">
                  <a:pos x="1224143513" y="646084639"/>
                </a:cxn>
                <a:cxn ang="0">
                  <a:pos x="1199062972" y="615264317"/>
                </a:cxn>
                <a:cxn ang="0">
                  <a:pos x="1125018001" y="602708404"/>
                </a:cxn>
                <a:cxn ang="0">
                  <a:pos x="1066497831" y="654075251"/>
                </a:cxn>
                <a:cxn ang="0">
                  <a:pos x="1023503555" y="686036631"/>
                </a:cxn>
                <a:cxn ang="0">
                  <a:pos x="954234269" y="671197533"/>
                </a:cxn>
                <a:cxn ang="0">
                  <a:pos x="920794640" y="725989692"/>
                </a:cxn>
                <a:cxn ang="0">
                  <a:pos x="1002006416" y="783063967"/>
                </a:cxn>
                <a:cxn ang="0">
                  <a:pos x="882577141" y="797903065"/>
                </a:cxn>
                <a:cxn ang="0">
                  <a:pos x="847943045" y="762517442"/>
                </a:cxn>
                <a:cxn ang="0">
                  <a:pos x="775091449" y="772790170"/>
                </a:cxn>
                <a:cxn ang="0">
                  <a:pos x="759565556" y="720281196"/>
                </a:cxn>
                <a:cxn ang="0">
                  <a:pos x="716571279" y="691744059"/>
                </a:cxn>
                <a:cxn ang="0">
                  <a:pos x="712988969" y="731697120"/>
                </a:cxn>
                <a:cxn ang="0">
                  <a:pos x="669994693" y="762517442"/>
                </a:cxn>
                <a:cxn ang="0">
                  <a:pos x="603114342" y="872100691"/>
                </a:cxn>
                <a:cxn ang="0">
                  <a:pos x="582811671" y="994239853"/>
                </a:cxn>
                <a:cxn ang="0">
                  <a:pos x="494434183" y="1018211689"/>
                </a:cxn>
                <a:cxn ang="0">
                  <a:pos x="363063510" y="815025347"/>
                </a:cxn>
                <a:cxn ang="0">
                  <a:pos x="291406382" y="777356540"/>
                </a:cxn>
                <a:cxn ang="0">
                  <a:pos x="294988692" y="725989692"/>
                </a:cxn>
                <a:cxn ang="0">
                  <a:pos x="229302809" y="731697120"/>
                </a:cxn>
                <a:cxn ang="0">
                  <a:pos x="169588172" y="635810842"/>
                </a:cxn>
                <a:cxn ang="0">
                  <a:pos x="157645681" y="446323608"/>
                </a:cxn>
                <a:cxn ang="0">
                  <a:pos x="148091033" y="349296272"/>
                </a:cxn>
                <a:cxn ang="0">
                  <a:pos x="0" y="167799650"/>
                </a:cxn>
                <a:cxn ang="0">
                  <a:pos x="19108203" y="120998104"/>
                </a:cxn>
                <a:cxn ang="0">
                  <a:pos x="219748161" y="126705531"/>
                </a:cxn>
                <a:cxn ang="0">
                  <a:pos x="286628512" y="139262513"/>
                </a:cxn>
                <a:cxn ang="0">
                  <a:pos x="390531894" y="188346176"/>
                </a:cxn>
                <a:cxn ang="0">
                  <a:pos x="402474384" y="132412959"/>
                </a:cxn>
                <a:cxn ang="0">
                  <a:pos x="468160267" y="143827814"/>
                </a:cxn>
                <a:cxn ang="0">
                  <a:pos x="532651682" y="127847658"/>
                </a:cxn>
              </a:cxnLst>
              <a:rect l="0" t="0" r="0" b="0"/>
              <a:pathLst>
                <a:path w="1181" h="893">
                  <a:moveTo>
                    <a:pt x="446" y="111"/>
                  </a:moveTo>
                  <a:lnTo>
                    <a:pt x="462" y="75"/>
                  </a:lnTo>
                  <a:lnTo>
                    <a:pt x="445" y="57"/>
                  </a:lnTo>
                  <a:lnTo>
                    <a:pt x="441" y="27"/>
                  </a:lnTo>
                  <a:lnTo>
                    <a:pt x="500" y="0"/>
                  </a:lnTo>
                  <a:lnTo>
                    <a:pt x="517" y="0"/>
                  </a:lnTo>
                  <a:lnTo>
                    <a:pt x="525" y="24"/>
                  </a:lnTo>
                  <a:lnTo>
                    <a:pt x="530" y="52"/>
                  </a:lnTo>
                  <a:lnTo>
                    <a:pt x="559" y="74"/>
                  </a:lnTo>
                  <a:lnTo>
                    <a:pt x="600" y="111"/>
                  </a:lnTo>
                  <a:lnTo>
                    <a:pt x="621" y="94"/>
                  </a:lnTo>
                  <a:lnTo>
                    <a:pt x="636" y="111"/>
                  </a:lnTo>
                  <a:lnTo>
                    <a:pt x="642" y="150"/>
                  </a:lnTo>
                  <a:lnTo>
                    <a:pt x="667" y="166"/>
                  </a:lnTo>
                  <a:lnTo>
                    <a:pt x="728" y="171"/>
                  </a:lnTo>
                  <a:lnTo>
                    <a:pt x="739" y="160"/>
                  </a:lnTo>
                  <a:lnTo>
                    <a:pt x="734" y="142"/>
                  </a:lnTo>
                  <a:lnTo>
                    <a:pt x="771" y="135"/>
                  </a:lnTo>
                  <a:lnTo>
                    <a:pt x="794" y="138"/>
                  </a:lnTo>
                  <a:lnTo>
                    <a:pt x="794" y="160"/>
                  </a:lnTo>
                  <a:lnTo>
                    <a:pt x="811" y="162"/>
                  </a:lnTo>
                  <a:lnTo>
                    <a:pt x="876" y="150"/>
                  </a:lnTo>
                  <a:lnTo>
                    <a:pt x="888" y="154"/>
                  </a:lnTo>
                  <a:lnTo>
                    <a:pt x="893" y="171"/>
                  </a:lnTo>
                  <a:lnTo>
                    <a:pt x="917" y="180"/>
                  </a:lnTo>
                  <a:lnTo>
                    <a:pt x="974" y="207"/>
                  </a:lnTo>
                  <a:lnTo>
                    <a:pt x="1007" y="194"/>
                  </a:lnTo>
                  <a:lnTo>
                    <a:pt x="1076" y="219"/>
                  </a:lnTo>
                  <a:lnTo>
                    <a:pt x="1089" y="238"/>
                  </a:lnTo>
                  <a:lnTo>
                    <a:pt x="1124" y="230"/>
                  </a:lnTo>
                  <a:lnTo>
                    <a:pt x="1147" y="234"/>
                  </a:lnTo>
                  <a:lnTo>
                    <a:pt x="1169" y="262"/>
                  </a:lnTo>
                  <a:lnTo>
                    <a:pt x="1180" y="320"/>
                  </a:lnTo>
                  <a:lnTo>
                    <a:pt x="1172" y="339"/>
                  </a:lnTo>
                  <a:lnTo>
                    <a:pt x="1158" y="334"/>
                  </a:lnTo>
                  <a:lnTo>
                    <a:pt x="1115" y="367"/>
                  </a:lnTo>
                  <a:lnTo>
                    <a:pt x="1044" y="379"/>
                  </a:lnTo>
                  <a:lnTo>
                    <a:pt x="1025" y="398"/>
                  </a:lnTo>
                  <a:lnTo>
                    <a:pt x="1039" y="418"/>
                  </a:lnTo>
                  <a:lnTo>
                    <a:pt x="1041" y="461"/>
                  </a:lnTo>
                  <a:lnTo>
                    <a:pt x="1061" y="465"/>
                  </a:lnTo>
                  <a:lnTo>
                    <a:pt x="1110" y="527"/>
                  </a:lnTo>
                  <a:lnTo>
                    <a:pt x="1112" y="608"/>
                  </a:lnTo>
                  <a:lnTo>
                    <a:pt x="1081" y="633"/>
                  </a:lnTo>
                  <a:lnTo>
                    <a:pt x="1051" y="603"/>
                  </a:lnTo>
                  <a:lnTo>
                    <a:pt x="1025" y="566"/>
                  </a:lnTo>
                  <a:lnTo>
                    <a:pt x="1021" y="543"/>
                  </a:lnTo>
                  <a:lnTo>
                    <a:pt x="1004" y="539"/>
                  </a:lnTo>
                  <a:lnTo>
                    <a:pt x="979" y="546"/>
                  </a:lnTo>
                  <a:lnTo>
                    <a:pt x="942" y="528"/>
                  </a:lnTo>
                  <a:lnTo>
                    <a:pt x="925" y="571"/>
                  </a:lnTo>
                  <a:lnTo>
                    <a:pt x="893" y="573"/>
                  </a:lnTo>
                  <a:lnTo>
                    <a:pt x="871" y="608"/>
                  </a:lnTo>
                  <a:lnTo>
                    <a:pt x="857" y="601"/>
                  </a:lnTo>
                  <a:lnTo>
                    <a:pt x="834" y="608"/>
                  </a:lnTo>
                  <a:lnTo>
                    <a:pt x="799" y="588"/>
                  </a:lnTo>
                  <a:lnTo>
                    <a:pt x="771" y="620"/>
                  </a:lnTo>
                  <a:lnTo>
                    <a:pt x="771" y="636"/>
                  </a:lnTo>
                  <a:lnTo>
                    <a:pt x="827" y="665"/>
                  </a:lnTo>
                  <a:lnTo>
                    <a:pt x="839" y="686"/>
                  </a:lnTo>
                  <a:lnTo>
                    <a:pt x="799" y="701"/>
                  </a:lnTo>
                  <a:lnTo>
                    <a:pt x="739" y="699"/>
                  </a:lnTo>
                  <a:lnTo>
                    <a:pt x="733" y="673"/>
                  </a:lnTo>
                  <a:lnTo>
                    <a:pt x="710" y="668"/>
                  </a:lnTo>
                  <a:lnTo>
                    <a:pt x="673" y="690"/>
                  </a:lnTo>
                  <a:lnTo>
                    <a:pt x="649" y="677"/>
                  </a:lnTo>
                  <a:lnTo>
                    <a:pt x="649" y="645"/>
                  </a:lnTo>
                  <a:lnTo>
                    <a:pt x="636" y="631"/>
                  </a:lnTo>
                  <a:lnTo>
                    <a:pt x="636" y="613"/>
                  </a:lnTo>
                  <a:lnTo>
                    <a:pt x="600" y="606"/>
                  </a:lnTo>
                  <a:lnTo>
                    <a:pt x="593" y="615"/>
                  </a:lnTo>
                  <a:lnTo>
                    <a:pt x="597" y="641"/>
                  </a:lnTo>
                  <a:lnTo>
                    <a:pt x="567" y="653"/>
                  </a:lnTo>
                  <a:lnTo>
                    <a:pt x="561" y="668"/>
                  </a:lnTo>
                  <a:lnTo>
                    <a:pt x="567" y="691"/>
                  </a:lnTo>
                  <a:lnTo>
                    <a:pt x="505" y="764"/>
                  </a:lnTo>
                  <a:lnTo>
                    <a:pt x="517" y="847"/>
                  </a:lnTo>
                  <a:lnTo>
                    <a:pt x="488" y="871"/>
                  </a:lnTo>
                  <a:lnTo>
                    <a:pt x="474" y="857"/>
                  </a:lnTo>
                  <a:lnTo>
                    <a:pt x="414" y="892"/>
                  </a:lnTo>
                  <a:lnTo>
                    <a:pt x="392" y="879"/>
                  </a:lnTo>
                  <a:lnTo>
                    <a:pt x="304" y="714"/>
                  </a:lnTo>
                  <a:lnTo>
                    <a:pt x="272" y="690"/>
                  </a:lnTo>
                  <a:lnTo>
                    <a:pt x="244" y="681"/>
                  </a:lnTo>
                  <a:lnTo>
                    <a:pt x="231" y="660"/>
                  </a:lnTo>
                  <a:lnTo>
                    <a:pt x="247" y="636"/>
                  </a:lnTo>
                  <a:lnTo>
                    <a:pt x="222" y="615"/>
                  </a:lnTo>
                  <a:lnTo>
                    <a:pt x="192" y="641"/>
                  </a:lnTo>
                  <a:lnTo>
                    <a:pt x="163" y="645"/>
                  </a:lnTo>
                  <a:lnTo>
                    <a:pt x="142" y="557"/>
                  </a:lnTo>
                  <a:lnTo>
                    <a:pt x="138" y="534"/>
                  </a:lnTo>
                  <a:lnTo>
                    <a:pt x="132" y="391"/>
                  </a:lnTo>
                  <a:lnTo>
                    <a:pt x="105" y="320"/>
                  </a:lnTo>
                  <a:lnTo>
                    <a:pt x="124" y="306"/>
                  </a:lnTo>
                  <a:lnTo>
                    <a:pt x="69" y="202"/>
                  </a:lnTo>
                  <a:lnTo>
                    <a:pt x="0" y="147"/>
                  </a:lnTo>
                  <a:lnTo>
                    <a:pt x="10" y="116"/>
                  </a:lnTo>
                  <a:lnTo>
                    <a:pt x="16" y="106"/>
                  </a:lnTo>
                  <a:lnTo>
                    <a:pt x="117" y="90"/>
                  </a:lnTo>
                  <a:lnTo>
                    <a:pt x="184" y="111"/>
                  </a:lnTo>
                  <a:lnTo>
                    <a:pt x="224" y="98"/>
                  </a:lnTo>
                  <a:lnTo>
                    <a:pt x="240" y="122"/>
                  </a:lnTo>
                  <a:lnTo>
                    <a:pt x="290" y="171"/>
                  </a:lnTo>
                  <a:lnTo>
                    <a:pt x="327" y="165"/>
                  </a:lnTo>
                  <a:lnTo>
                    <a:pt x="327" y="135"/>
                  </a:lnTo>
                  <a:lnTo>
                    <a:pt x="337" y="116"/>
                  </a:lnTo>
                  <a:lnTo>
                    <a:pt x="376" y="99"/>
                  </a:lnTo>
                  <a:lnTo>
                    <a:pt x="392" y="126"/>
                  </a:lnTo>
                  <a:lnTo>
                    <a:pt x="414" y="111"/>
                  </a:lnTo>
                  <a:lnTo>
                    <a:pt x="446" y="112"/>
                  </a:lnTo>
                  <a:lnTo>
                    <a:pt x="446" y="111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93" name="Freeform 13"/>
            <p:cNvSpPr/>
            <p:nvPr/>
          </p:nvSpPr>
          <p:spPr>
            <a:xfrm>
              <a:off x="247650" y="2101850"/>
              <a:ext cx="2035175" cy="1076325"/>
            </a:xfrm>
            <a:custGeom>
              <a:avLst/>
              <a:gdLst/>
              <a:ahLst/>
              <a:cxnLst>
                <a:cxn ang="0">
                  <a:pos x="1350902846" y="1098803592"/>
                </a:cxn>
                <a:cxn ang="0">
                  <a:pos x="1385510653" y="1135506810"/>
                </a:cxn>
                <a:cxn ang="0">
                  <a:pos x="1498881808" y="1098803592"/>
                </a:cxn>
                <a:cxn ang="0">
                  <a:pos x="1570484355" y="1049484346"/>
                </a:cxn>
                <a:cxn ang="0">
                  <a:pos x="1654021571" y="1017369164"/>
                </a:cxn>
                <a:cxn ang="0">
                  <a:pos x="1743524481" y="989840948"/>
                </a:cxn>
                <a:cxn ang="0">
                  <a:pos x="1887923589" y="966901838"/>
                </a:cxn>
                <a:cxn ang="0">
                  <a:pos x="1890309430" y="1017369164"/>
                </a:cxn>
                <a:cxn ang="0">
                  <a:pos x="1935657892" y="1026544166"/>
                </a:cxn>
                <a:cxn ang="0">
                  <a:pos x="1908210886" y="1090775600"/>
                </a:cxn>
                <a:cxn ang="0">
                  <a:pos x="1935657892" y="1098803592"/>
                </a:cxn>
                <a:cxn ang="0">
                  <a:pos x="2058575689" y="1090775600"/>
                </a:cxn>
                <a:cxn ang="0">
                  <a:pos x="2132565170" y="1113714710"/>
                </a:cxn>
                <a:cxn ang="0">
                  <a:pos x="2147483646" y="1127478818"/>
                </a:cxn>
                <a:cxn ang="0">
                  <a:pos x="2147483646" y="1049484346"/>
                </a:cxn>
                <a:cxn ang="0">
                  <a:pos x="2147483646" y="997870011"/>
                </a:cxn>
                <a:cxn ang="0">
                  <a:pos x="2147483646" y="751269495"/>
                </a:cxn>
                <a:cxn ang="0">
                  <a:pos x="2138531958" y="617073723"/>
                </a:cxn>
                <a:cxn ang="0">
                  <a:pos x="2032321604" y="567753405"/>
                </a:cxn>
                <a:cxn ang="0">
                  <a:pos x="1965492924" y="690480159"/>
                </a:cxn>
                <a:cxn ang="0">
                  <a:pos x="1837801260" y="627396804"/>
                </a:cxn>
                <a:cxn ang="0">
                  <a:pos x="1601512308" y="544814296"/>
                </a:cxn>
                <a:cxn ang="0">
                  <a:pos x="1503655675" y="531050187"/>
                </a:cxn>
                <a:cxn ang="0">
                  <a:pos x="1315102119" y="455349733"/>
                </a:cxn>
                <a:cxn ang="0">
                  <a:pos x="1224405195" y="245453507"/>
                </a:cxn>
                <a:cxn ang="0">
                  <a:pos x="1259013002" y="180075063"/>
                </a:cxn>
                <a:cxn ang="0">
                  <a:pos x="1257820081" y="89464562"/>
                </a:cxn>
                <a:cxn ang="0">
                  <a:pos x="1272140591" y="44732281"/>
                </a:cxn>
                <a:cxn ang="0">
                  <a:pos x="1106261265" y="0"/>
                </a:cxn>
                <a:cxn ang="0">
                  <a:pos x="986923323" y="14911117"/>
                </a:cxn>
                <a:cxn ang="0">
                  <a:pos x="838944361" y="61936346"/>
                </a:cxn>
                <a:cxn ang="0">
                  <a:pos x="689772479" y="76847463"/>
                </a:cxn>
                <a:cxn ang="0">
                  <a:pos x="589528913" y="27527146"/>
                </a:cxn>
                <a:cxn ang="0">
                  <a:pos x="427229442" y="56202371"/>
                </a:cxn>
                <a:cxn ang="0">
                  <a:pos x="362786603" y="20645092"/>
                </a:cxn>
                <a:cxn ang="0">
                  <a:pos x="241061727" y="32115182"/>
                </a:cxn>
                <a:cxn ang="0">
                  <a:pos x="182586768" y="107815636"/>
                </a:cxn>
                <a:cxn ang="0">
                  <a:pos x="147978962" y="145665863"/>
                </a:cxn>
                <a:cxn ang="0">
                  <a:pos x="106210354" y="168606044"/>
                </a:cxn>
                <a:cxn ang="0">
                  <a:pos x="88309990" y="197280198"/>
                </a:cxn>
                <a:cxn ang="0">
                  <a:pos x="120530863" y="264951589"/>
                </a:cxn>
                <a:cxn ang="0">
                  <a:pos x="112177142" y="330328962"/>
                </a:cxn>
                <a:cxn ang="0">
                  <a:pos x="32220873" y="306242843"/>
                </a:cxn>
                <a:cxn ang="0">
                  <a:pos x="0" y="336064007"/>
                </a:cxn>
                <a:cxn ang="0">
                  <a:pos x="20287297" y="398001424"/>
                </a:cxn>
                <a:cxn ang="0">
                  <a:pos x="10740655" y="455349733"/>
                </a:cxn>
                <a:cxn ang="0">
                  <a:pos x="51315250" y="475995896"/>
                </a:cxn>
                <a:cxn ang="0">
                  <a:pos x="147978962" y="567753405"/>
                </a:cxn>
                <a:cxn ang="0">
                  <a:pos x="205260999" y="648041895"/>
                </a:cxn>
                <a:cxn ang="0">
                  <a:pos x="244642673" y="674422032"/>
                </a:cxn>
                <a:cxn ang="0">
                  <a:pos x="311471353" y="669835067"/>
                </a:cxn>
                <a:cxn ang="0">
                  <a:pos x="471383891" y="837293030"/>
                </a:cxn>
                <a:cxn ang="0">
                  <a:pos x="519119286" y="820088966"/>
                </a:cxn>
                <a:cxn ang="0">
                  <a:pos x="533439796" y="884319330"/>
                </a:cxn>
                <a:cxn ang="0">
                  <a:pos x="631296428" y="923316566"/>
                </a:cxn>
                <a:cxn ang="0">
                  <a:pos x="711252697" y="1003605056"/>
                </a:cxn>
                <a:cxn ang="0">
                  <a:pos x="725573206" y="1038014256"/>
                </a:cxn>
                <a:cxn ang="0">
                  <a:pos x="813883196" y="1035720238"/>
                </a:cxn>
                <a:cxn ang="0">
                  <a:pos x="970215880" y="1064394393"/>
                </a:cxn>
                <a:cxn ang="0">
                  <a:pos x="1040625506" y="1085040555"/>
                </a:cxn>
                <a:cxn ang="0">
                  <a:pos x="1040625506" y="1151564937"/>
                </a:cxn>
                <a:cxn ang="0">
                  <a:pos x="1174282866" y="1052925373"/>
                </a:cxn>
                <a:cxn ang="0">
                  <a:pos x="1280494312" y="1090775600"/>
                </a:cxn>
              </a:cxnLst>
              <a:rect l="0" t="0" r="0" b="0"/>
              <a:pathLst>
                <a:path w="1863" h="1005">
                  <a:moveTo>
                    <a:pt x="1073" y="951"/>
                  </a:moveTo>
                  <a:lnTo>
                    <a:pt x="1132" y="958"/>
                  </a:lnTo>
                  <a:lnTo>
                    <a:pt x="1151" y="985"/>
                  </a:lnTo>
                  <a:lnTo>
                    <a:pt x="1161" y="990"/>
                  </a:lnTo>
                  <a:lnTo>
                    <a:pt x="1250" y="973"/>
                  </a:lnTo>
                  <a:lnTo>
                    <a:pt x="1256" y="958"/>
                  </a:lnTo>
                  <a:lnTo>
                    <a:pt x="1272" y="948"/>
                  </a:lnTo>
                  <a:lnTo>
                    <a:pt x="1316" y="915"/>
                  </a:lnTo>
                  <a:lnTo>
                    <a:pt x="1353" y="910"/>
                  </a:lnTo>
                  <a:lnTo>
                    <a:pt x="1386" y="887"/>
                  </a:lnTo>
                  <a:lnTo>
                    <a:pt x="1452" y="850"/>
                  </a:lnTo>
                  <a:lnTo>
                    <a:pt x="1461" y="863"/>
                  </a:lnTo>
                  <a:lnTo>
                    <a:pt x="1510" y="880"/>
                  </a:lnTo>
                  <a:lnTo>
                    <a:pt x="1582" y="843"/>
                  </a:lnTo>
                  <a:lnTo>
                    <a:pt x="1604" y="858"/>
                  </a:lnTo>
                  <a:lnTo>
                    <a:pt x="1584" y="887"/>
                  </a:lnTo>
                  <a:lnTo>
                    <a:pt x="1592" y="895"/>
                  </a:lnTo>
                  <a:lnTo>
                    <a:pt x="1622" y="895"/>
                  </a:lnTo>
                  <a:lnTo>
                    <a:pt x="1624" y="907"/>
                  </a:lnTo>
                  <a:lnTo>
                    <a:pt x="1599" y="951"/>
                  </a:lnTo>
                  <a:lnTo>
                    <a:pt x="1607" y="958"/>
                  </a:lnTo>
                  <a:lnTo>
                    <a:pt x="1622" y="958"/>
                  </a:lnTo>
                  <a:lnTo>
                    <a:pt x="1694" y="978"/>
                  </a:lnTo>
                  <a:lnTo>
                    <a:pt x="1725" y="951"/>
                  </a:lnTo>
                  <a:lnTo>
                    <a:pt x="1772" y="988"/>
                  </a:lnTo>
                  <a:lnTo>
                    <a:pt x="1787" y="971"/>
                  </a:lnTo>
                  <a:lnTo>
                    <a:pt x="1799" y="983"/>
                  </a:lnTo>
                  <a:lnTo>
                    <a:pt x="1815" y="983"/>
                  </a:lnTo>
                  <a:lnTo>
                    <a:pt x="1821" y="971"/>
                  </a:lnTo>
                  <a:lnTo>
                    <a:pt x="1820" y="915"/>
                  </a:lnTo>
                  <a:lnTo>
                    <a:pt x="1832" y="907"/>
                  </a:lnTo>
                  <a:lnTo>
                    <a:pt x="1862" y="870"/>
                  </a:lnTo>
                  <a:lnTo>
                    <a:pt x="1856" y="727"/>
                  </a:lnTo>
                  <a:lnTo>
                    <a:pt x="1829" y="655"/>
                  </a:lnTo>
                  <a:lnTo>
                    <a:pt x="1848" y="641"/>
                  </a:lnTo>
                  <a:lnTo>
                    <a:pt x="1792" y="538"/>
                  </a:lnTo>
                  <a:lnTo>
                    <a:pt x="1722" y="482"/>
                  </a:lnTo>
                  <a:lnTo>
                    <a:pt x="1703" y="495"/>
                  </a:lnTo>
                  <a:lnTo>
                    <a:pt x="1706" y="528"/>
                  </a:lnTo>
                  <a:lnTo>
                    <a:pt x="1647" y="602"/>
                  </a:lnTo>
                  <a:lnTo>
                    <a:pt x="1547" y="584"/>
                  </a:lnTo>
                  <a:lnTo>
                    <a:pt x="1540" y="547"/>
                  </a:lnTo>
                  <a:lnTo>
                    <a:pt x="1478" y="497"/>
                  </a:lnTo>
                  <a:lnTo>
                    <a:pt x="1342" y="475"/>
                  </a:lnTo>
                  <a:lnTo>
                    <a:pt x="1283" y="465"/>
                  </a:lnTo>
                  <a:lnTo>
                    <a:pt x="1260" y="463"/>
                  </a:lnTo>
                  <a:lnTo>
                    <a:pt x="1209" y="420"/>
                  </a:lnTo>
                  <a:lnTo>
                    <a:pt x="1102" y="397"/>
                  </a:lnTo>
                  <a:lnTo>
                    <a:pt x="1028" y="253"/>
                  </a:lnTo>
                  <a:lnTo>
                    <a:pt x="1026" y="214"/>
                  </a:lnTo>
                  <a:lnTo>
                    <a:pt x="1055" y="201"/>
                  </a:lnTo>
                  <a:lnTo>
                    <a:pt x="1055" y="157"/>
                  </a:lnTo>
                  <a:lnTo>
                    <a:pt x="1078" y="103"/>
                  </a:lnTo>
                  <a:lnTo>
                    <a:pt x="1054" y="78"/>
                  </a:lnTo>
                  <a:lnTo>
                    <a:pt x="1085" y="51"/>
                  </a:lnTo>
                  <a:lnTo>
                    <a:pt x="1066" y="39"/>
                  </a:lnTo>
                  <a:lnTo>
                    <a:pt x="1016" y="39"/>
                  </a:lnTo>
                  <a:lnTo>
                    <a:pt x="927" y="0"/>
                  </a:lnTo>
                  <a:lnTo>
                    <a:pt x="872" y="0"/>
                  </a:lnTo>
                  <a:lnTo>
                    <a:pt x="827" y="13"/>
                  </a:lnTo>
                  <a:lnTo>
                    <a:pt x="778" y="13"/>
                  </a:lnTo>
                  <a:lnTo>
                    <a:pt x="703" y="54"/>
                  </a:lnTo>
                  <a:lnTo>
                    <a:pt x="640" y="46"/>
                  </a:lnTo>
                  <a:lnTo>
                    <a:pt x="578" y="67"/>
                  </a:lnTo>
                  <a:lnTo>
                    <a:pt x="526" y="51"/>
                  </a:lnTo>
                  <a:lnTo>
                    <a:pt x="494" y="24"/>
                  </a:lnTo>
                  <a:lnTo>
                    <a:pt x="413" y="13"/>
                  </a:lnTo>
                  <a:lnTo>
                    <a:pt x="358" y="49"/>
                  </a:lnTo>
                  <a:lnTo>
                    <a:pt x="328" y="37"/>
                  </a:lnTo>
                  <a:lnTo>
                    <a:pt x="304" y="18"/>
                  </a:lnTo>
                  <a:lnTo>
                    <a:pt x="244" y="1"/>
                  </a:lnTo>
                  <a:lnTo>
                    <a:pt x="202" y="28"/>
                  </a:lnTo>
                  <a:lnTo>
                    <a:pt x="184" y="76"/>
                  </a:lnTo>
                  <a:lnTo>
                    <a:pt x="153" y="94"/>
                  </a:lnTo>
                  <a:lnTo>
                    <a:pt x="146" y="120"/>
                  </a:lnTo>
                  <a:lnTo>
                    <a:pt x="124" y="127"/>
                  </a:lnTo>
                  <a:lnTo>
                    <a:pt x="99" y="124"/>
                  </a:lnTo>
                  <a:lnTo>
                    <a:pt x="89" y="147"/>
                  </a:lnTo>
                  <a:lnTo>
                    <a:pt x="83" y="175"/>
                  </a:lnTo>
                  <a:lnTo>
                    <a:pt x="74" y="172"/>
                  </a:lnTo>
                  <a:lnTo>
                    <a:pt x="71" y="201"/>
                  </a:lnTo>
                  <a:lnTo>
                    <a:pt x="101" y="231"/>
                  </a:lnTo>
                  <a:lnTo>
                    <a:pt x="104" y="273"/>
                  </a:lnTo>
                  <a:lnTo>
                    <a:pt x="94" y="288"/>
                  </a:lnTo>
                  <a:lnTo>
                    <a:pt x="49" y="293"/>
                  </a:lnTo>
                  <a:lnTo>
                    <a:pt x="27" y="267"/>
                  </a:lnTo>
                  <a:lnTo>
                    <a:pt x="4" y="273"/>
                  </a:lnTo>
                  <a:lnTo>
                    <a:pt x="0" y="293"/>
                  </a:lnTo>
                  <a:lnTo>
                    <a:pt x="11" y="323"/>
                  </a:lnTo>
                  <a:lnTo>
                    <a:pt x="17" y="347"/>
                  </a:lnTo>
                  <a:lnTo>
                    <a:pt x="17" y="374"/>
                  </a:lnTo>
                  <a:lnTo>
                    <a:pt x="9" y="397"/>
                  </a:lnTo>
                  <a:lnTo>
                    <a:pt x="11" y="411"/>
                  </a:lnTo>
                  <a:lnTo>
                    <a:pt x="43" y="415"/>
                  </a:lnTo>
                  <a:lnTo>
                    <a:pt x="57" y="441"/>
                  </a:lnTo>
                  <a:lnTo>
                    <a:pt x="124" y="495"/>
                  </a:lnTo>
                  <a:lnTo>
                    <a:pt x="124" y="510"/>
                  </a:lnTo>
                  <a:lnTo>
                    <a:pt x="172" y="565"/>
                  </a:lnTo>
                  <a:lnTo>
                    <a:pt x="189" y="584"/>
                  </a:lnTo>
                  <a:lnTo>
                    <a:pt x="205" y="588"/>
                  </a:lnTo>
                  <a:lnTo>
                    <a:pt x="233" y="559"/>
                  </a:lnTo>
                  <a:lnTo>
                    <a:pt x="261" y="584"/>
                  </a:lnTo>
                  <a:lnTo>
                    <a:pt x="375" y="679"/>
                  </a:lnTo>
                  <a:lnTo>
                    <a:pt x="395" y="730"/>
                  </a:lnTo>
                  <a:lnTo>
                    <a:pt x="421" y="730"/>
                  </a:lnTo>
                  <a:lnTo>
                    <a:pt x="435" y="715"/>
                  </a:lnTo>
                  <a:lnTo>
                    <a:pt x="447" y="727"/>
                  </a:lnTo>
                  <a:lnTo>
                    <a:pt x="447" y="771"/>
                  </a:lnTo>
                  <a:lnTo>
                    <a:pt x="513" y="808"/>
                  </a:lnTo>
                  <a:lnTo>
                    <a:pt x="529" y="805"/>
                  </a:lnTo>
                  <a:lnTo>
                    <a:pt x="538" y="843"/>
                  </a:lnTo>
                  <a:lnTo>
                    <a:pt x="596" y="875"/>
                  </a:lnTo>
                  <a:lnTo>
                    <a:pt x="596" y="898"/>
                  </a:lnTo>
                  <a:lnTo>
                    <a:pt x="608" y="905"/>
                  </a:lnTo>
                  <a:lnTo>
                    <a:pt x="657" y="903"/>
                  </a:lnTo>
                  <a:lnTo>
                    <a:pt x="682" y="903"/>
                  </a:lnTo>
                  <a:lnTo>
                    <a:pt x="724" y="931"/>
                  </a:lnTo>
                  <a:lnTo>
                    <a:pt x="813" y="928"/>
                  </a:lnTo>
                  <a:lnTo>
                    <a:pt x="860" y="927"/>
                  </a:lnTo>
                  <a:lnTo>
                    <a:pt x="872" y="946"/>
                  </a:lnTo>
                  <a:lnTo>
                    <a:pt x="860" y="988"/>
                  </a:lnTo>
                  <a:lnTo>
                    <a:pt x="872" y="1004"/>
                  </a:lnTo>
                  <a:lnTo>
                    <a:pt x="922" y="961"/>
                  </a:lnTo>
                  <a:lnTo>
                    <a:pt x="984" y="918"/>
                  </a:lnTo>
                  <a:lnTo>
                    <a:pt x="1028" y="923"/>
                  </a:lnTo>
                  <a:lnTo>
                    <a:pt x="1073" y="951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94" name="Freeform 14"/>
            <p:cNvSpPr/>
            <p:nvPr/>
          </p:nvSpPr>
          <p:spPr>
            <a:xfrm>
              <a:off x="3409950" y="2157413"/>
              <a:ext cx="633413" cy="542925"/>
            </a:xfrm>
            <a:custGeom>
              <a:avLst/>
              <a:gdLst/>
              <a:ahLst/>
              <a:cxnLst>
                <a:cxn ang="0">
                  <a:pos x="79908326" y="403651352"/>
                </a:cxn>
                <a:cxn ang="0">
                  <a:pos x="180092421" y="485069755"/>
                </a:cxn>
                <a:cxn ang="0">
                  <a:pos x="262385875" y="501124058"/>
                </a:cxn>
                <a:cxn ang="0">
                  <a:pos x="336331382" y="493096907"/>
                </a:cxn>
                <a:cxn ang="0">
                  <a:pos x="361377406" y="501124058"/>
                </a:cxn>
                <a:cxn ang="0">
                  <a:pos x="388808557" y="487363533"/>
                </a:cxn>
                <a:cxn ang="0">
                  <a:pos x="405505542" y="508004321"/>
                </a:cxn>
                <a:cxn ang="0">
                  <a:pos x="413854581" y="533232664"/>
                </a:cxn>
                <a:cxn ang="0">
                  <a:pos x="450827334" y="550433856"/>
                </a:cxn>
                <a:cxn ang="0">
                  <a:pos x="498533162" y="550433856"/>
                </a:cxn>
                <a:cxn ang="0">
                  <a:pos x="534313352" y="580248684"/>
                </a:cxn>
                <a:cxn ang="0">
                  <a:pos x="566514758" y="566488159"/>
                </a:cxn>
                <a:cxn ang="0">
                  <a:pos x="591560782" y="580248684"/>
                </a:cxn>
                <a:cxn ang="0">
                  <a:pos x="611836551" y="540112927"/>
                </a:cxn>
                <a:cxn ang="0">
                  <a:pos x="641652829" y="527499291"/>
                </a:cxn>
                <a:cxn ang="0">
                  <a:pos x="647616740" y="495390685"/>
                </a:cxn>
                <a:cxn ang="0">
                  <a:pos x="635690011" y="438053736"/>
                </a:cxn>
                <a:cxn ang="0">
                  <a:pos x="630918663" y="433466180"/>
                </a:cxn>
                <a:cxn ang="0">
                  <a:pos x="599909821" y="464427897"/>
                </a:cxn>
                <a:cxn ang="0">
                  <a:pos x="554588028" y="428879695"/>
                </a:cxn>
                <a:cxn ang="0">
                  <a:pos x="521194058" y="389890827"/>
                </a:cxn>
                <a:cxn ang="0">
                  <a:pos x="554588028" y="366956261"/>
                </a:cxn>
                <a:cxn ang="0">
                  <a:pos x="565322195" y="327966322"/>
                </a:cxn>
                <a:cxn ang="0">
                  <a:pos x="584405399" y="314205797"/>
                </a:cxn>
                <a:cxn ang="0">
                  <a:pos x="583212836" y="260309514"/>
                </a:cxn>
                <a:cxn ang="0">
                  <a:pos x="597524693" y="248841696"/>
                </a:cxn>
                <a:cxn ang="0">
                  <a:pos x="624955844" y="269483554"/>
                </a:cxn>
                <a:cxn ang="0">
                  <a:pos x="641652829" y="291271231"/>
                </a:cxn>
                <a:cxn ang="0">
                  <a:pos x="678625583" y="269483554"/>
                </a:cxn>
                <a:cxn ang="0">
                  <a:pos x="690552313" y="255721958"/>
                </a:cxn>
                <a:cxn ang="0">
                  <a:pos x="684588402" y="228200908"/>
                </a:cxn>
                <a:cxn ang="0">
                  <a:pos x="641652829" y="207559050"/>
                </a:cxn>
                <a:cxn ang="0">
                  <a:pos x="632111227" y="177744221"/>
                </a:cxn>
                <a:cxn ang="0">
                  <a:pos x="559359376" y="188065151"/>
                </a:cxn>
                <a:cxn ang="0">
                  <a:pos x="510459892" y="150222100"/>
                </a:cxn>
                <a:cxn ang="0">
                  <a:pos x="488991560" y="145635616"/>
                </a:cxn>
                <a:cxn ang="0">
                  <a:pos x="488991560" y="118113494"/>
                </a:cxn>
                <a:cxn ang="0">
                  <a:pos x="593947002" y="10320929"/>
                </a:cxn>
                <a:cxn ang="0">
                  <a:pos x="554588028" y="19494970"/>
                </a:cxn>
                <a:cxn ang="0">
                  <a:pos x="530735661" y="32108606"/>
                </a:cxn>
                <a:cxn ang="0">
                  <a:pos x="521194058" y="19494970"/>
                </a:cxn>
                <a:cxn ang="0">
                  <a:pos x="521194058" y="4586485"/>
                </a:cxn>
                <a:cxn ang="0">
                  <a:pos x="504497073" y="0"/>
                </a:cxn>
                <a:cxn ang="0">
                  <a:pos x="456790153" y="16054303"/>
                </a:cxn>
                <a:cxn ang="0">
                  <a:pos x="336331382" y="2293778"/>
                </a:cxn>
                <a:cxn ang="0">
                  <a:pos x="330367471" y="94032040"/>
                </a:cxn>
                <a:cxn ang="0">
                  <a:pos x="274312605" y="138755353"/>
                </a:cxn>
                <a:cxn ang="0">
                  <a:pos x="194404279" y="150222100"/>
                </a:cxn>
                <a:cxn ang="0">
                  <a:pos x="85872237" y="217879979"/>
                </a:cxn>
                <a:cxn ang="0">
                  <a:pos x="0" y="241961433"/>
                </a:cxn>
                <a:cxn ang="0">
                  <a:pos x="0" y="255721958"/>
                </a:cxn>
                <a:cxn ang="0">
                  <a:pos x="79908326" y="369248968"/>
                </a:cxn>
                <a:cxn ang="0">
                  <a:pos x="79908326" y="403651352"/>
                </a:cxn>
              </a:cxnLst>
              <a:rect l="0" t="0" r="0" b="0"/>
              <a:pathLst>
                <a:path w="580" h="507">
                  <a:moveTo>
                    <a:pt x="67" y="352"/>
                  </a:moveTo>
                  <a:lnTo>
                    <a:pt x="151" y="423"/>
                  </a:lnTo>
                  <a:lnTo>
                    <a:pt x="220" y="437"/>
                  </a:lnTo>
                  <a:lnTo>
                    <a:pt x="282" y="430"/>
                  </a:lnTo>
                  <a:lnTo>
                    <a:pt x="303" y="437"/>
                  </a:lnTo>
                  <a:lnTo>
                    <a:pt x="326" y="425"/>
                  </a:lnTo>
                  <a:lnTo>
                    <a:pt x="340" y="443"/>
                  </a:lnTo>
                  <a:lnTo>
                    <a:pt x="347" y="465"/>
                  </a:lnTo>
                  <a:lnTo>
                    <a:pt x="378" y="480"/>
                  </a:lnTo>
                  <a:lnTo>
                    <a:pt x="418" y="480"/>
                  </a:lnTo>
                  <a:lnTo>
                    <a:pt x="448" y="506"/>
                  </a:lnTo>
                  <a:lnTo>
                    <a:pt x="475" y="494"/>
                  </a:lnTo>
                  <a:lnTo>
                    <a:pt x="496" y="506"/>
                  </a:lnTo>
                  <a:lnTo>
                    <a:pt x="513" y="471"/>
                  </a:lnTo>
                  <a:lnTo>
                    <a:pt x="538" y="460"/>
                  </a:lnTo>
                  <a:lnTo>
                    <a:pt x="543" y="432"/>
                  </a:lnTo>
                  <a:lnTo>
                    <a:pt x="533" y="382"/>
                  </a:lnTo>
                  <a:lnTo>
                    <a:pt x="529" y="378"/>
                  </a:lnTo>
                  <a:lnTo>
                    <a:pt x="503" y="405"/>
                  </a:lnTo>
                  <a:lnTo>
                    <a:pt x="465" y="374"/>
                  </a:lnTo>
                  <a:lnTo>
                    <a:pt x="437" y="340"/>
                  </a:lnTo>
                  <a:lnTo>
                    <a:pt x="465" y="320"/>
                  </a:lnTo>
                  <a:lnTo>
                    <a:pt x="474" y="286"/>
                  </a:lnTo>
                  <a:lnTo>
                    <a:pt x="490" y="274"/>
                  </a:lnTo>
                  <a:lnTo>
                    <a:pt x="489" y="227"/>
                  </a:lnTo>
                  <a:lnTo>
                    <a:pt x="501" y="217"/>
                  </a:lnTo>
                  <a:lnTo>
                    <a:pt x="524" y="235"/>
                  </a:lnTo>
                  <a:lnTo>
                    <a:pt x="538" y="254"/>
                  </a:lnTo>
                  <a:lnTo>
                    <a:pt x="569" y="235"/>
                  </a:lnTo>
                  <a:lnTo>
                    <a:pt x="579" y="223"/>
                  </a:lnTo>
                  <a:lnTo>
                    <a:pt x="574" y="199"/>
                  </a:lnTo>
                  <a:lnTo>
                    <a:pt x="538" y="181"/>
                  </a:lnTo>
                  <a:lnTo>
                    <a:pt x="530" y="155"/>
                  </a:lnTo>
                  <a:lnTo>
                    <a:pt x="469" y="164"/>
                  </a:lnTo>
                  <a:lnTo>
                    <a:pt x="428" y="131"/>
                  </a:lnTo>
                  <a:lnTo>
                    <a:pt x="410" y="127"/>
                  </a:lnTo>
                  <a:lnTo>
                    <a:pt x="410" y="103"/>
                  </a:lnTo>
                  <a:lnTo>
                    <a:pt x="498" y="9"/>
                  </a:lnTo>
                  <a:lnTo>
                    <a:pt x="465" y="17"/>
                  </a:lnTo>
                  <a:lnTo>
                    <a:pt x="445" y="28"/>
                  </a:lnTo>
                  <a:lnTo>
                    <a:pt x="437" y="17"/>
                  </a:lnTo>
                  <a:lnTo>
                    <a:pt x="437" y="4"/>
                  </a:lnTo>
                  <a:lnTo>
                    <a:pt x="423" y="0"/>
                  </a:lnTo>
                  <a:lnTo>
                    <a:pt x="383" y="14"/>
                  </a:lnTo>
                  <a:lnTo>
                    <a:pt x="282" y="2"/>
                  </a:lnTo>
                  <a:lnTo>
                    <a:pt x="277" y="82"/>
                  </a:lnTo>
                  <a:lnTo>
                    <a:pt x="230" y="121"/>
                  </a:lnTo>
                  <a:lnTo>
                    <a:pt x="163" y="131"/>
                  </a:lnTo>
                  <a:lnTo>
                    <a:pt x="72" y="190"/>
                  </a:lnTo>
                  <a:lnTo>
                    <a:pt x="0" y="211"/>
                  </a:lnTo>
                  <a:lnTo>
                    <a:pt x="0" y="223"/>
                  </a:lnTo>
                  <a:lnTo>
                    <a:pt x="67" y="322"/>
                  </a:lnTo>
                  <a:lnTo>
                    <a:pt x="67" y="352"/>
                  </a:ln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95" name="Freeform 15"/>
            <p:cNvSpPr/>
            <p:nvPr/>
          </p:nvSpPr>
          <p:spPr>
            <a:xfrm>
              <a:off x="1373188" y="1830388"/>
              <a:ext cx="1317625" cy="915987"/>
            </a:xfrm>
            <a:custGeom>
              <a:avLst/>
              <a:gdLst/>
              <a:ahLst/>
              <a:cxnLst>
                <a:cxn ang="0">
                  <a:pos x="117760816" y="366421552"/>
                </a:cxn>
                <a:cxn ang="0">
                  <a:pos x="185052868" y="321763975"/>
                </a:cxn>
                <a:cxn ang="0">
                  <a:pos x="155011675" y="304588149"/>
                </a:cxn>
                <a:cxn ang="0">
                  <a:pos x="199472201" y="265655491"/>
                </a:cxn>
                <a:cxn ang="0">
                  <a:pos x="146600580" y="160309496"/>
                </a:cxn>
                <a:cxn ang="0">
                  <a:pos x="179044629" y="64123370"/>
                </a:cxn>
                <a:cxn ang="0">
                  <a:pos x="471043264" y="0"/>
                </a:cxn>
                <a:cxn ang="0">
                  <a:pos x="647683940" y="35496636"/>
                </a:cxn>
                <a:cxn ang="0">
                  <a:pos x="748622565" y="91605120"/>
                </a:cxn>
                <a:cxn ang="0">
                  <a:pos x="847157238" y="56108484"/>
                </a:cxn>
                <a:cxn ang="0">
                  <a:pos x="974530577" y="42367609"/>
                </a:cxn>
                <a:cxn ang="0">
                  <a:pos x="1134349063" y="83590234"/>
                </a:cxn>
                <a:cxn ang="0">
                  <a:pos x="1235286592" y="193516165"/>
                </a:cxn>
                <a:cxn ang="0">
                  <a:pos x="1325410169" y="225577850"/>
                </a:cxn>
                <a:cxn ang="0">
                  <a:pos x="1411928364" y="376727476"/>
                </a:cxn>
                <a:cxn ang="0">
                  <a:pos x="1433557365" y="484363439"/>
                </a:cxn>
                <a:cxn ang="0">
                  <a:pos x="1386693982" y="554212798"/>
                </a:cxn>
                <a:cxn ang="0">
                  <a:pos x="1331418407" y="602305326"/>
                </a:cxn>
                <a:cxn ang="0">
                  <a:pos x="1307385453" y="672154685"/>
                </a:cxn>
                <a:cxn ang="0">
                  <a:pos x="1246101640" y="637803032"/>
                </a:cxn>
                <a:cxn ang="0">
                  <a:pos x="1249707022" y="688185527"/>
                </a:cxn>
                <a:cxn ang="0">
                  <a:pos x="1342233456" y="736278055"/>
                </a:cxn>
                <a:cxn ang="0">
                  <a:pos x="1389096839" y="759179870"/>
                </a:cxn>
                <a:cxn ang="0">
                  <a:pos x="1371072123" y="801547479"/>
                </a:cxn>
                <a:cxn ang="0">
                  <a:pos x="1307385453" y="816433338"/>
                </a:cxn>
                <a:cxn ang="0">
                  <a:pos x="1241294830" y="804982431"/>
                </a:cxn>
                <a:cxn ang="0">
                  <a:pos x="1229278353" y="862235898"/>
                </a:cxn>
                <a:cxn ang="0">
                  <a:pos x="1122332586" y="811852333"/>
                </a:cxn>
                <a:cxn ang="0">
                  <a:pos x="1057444487" y="800402496"/>
                </a:cxn>
                <a:cxn ang="0">
                  <a:pos x="854366905" y="794676507"/>
                </a:cxn>
                <a:cxn ang="0">
                  <a:pos x="835140761" y="841625121"/>
                </a:cxn>
                <a:cxn ang="0">
                  <a:pos x="813510664" y="893152600"/>
                </a:cxn>
                <a:cxn ang="0">
                  <a:pos x="623652082" y="956130986"/>
                </a:cxn>
                <a:cxn ang="0">
                  <a:pos x="541939601" y="857655963"/>
                </a:cxn>
                <a:cxn ang="0">
                  <a:pos x="307620494" y="822158257"/>
                </a:cxn>
                <a:cxn ang="0">
                  <a:pos x="218698345" y="769485794"/>
                </a:cxn>
                <a:cxn ang="0">
                  <a:pos x="1201428" y="579404581"/>
                </a:cxn>
                <a:cxn ang="0">
                  <a:pos x="33645478" y="519861145"/>
                </a:cxn>
                <a:cxn ang="0">
                  <a:pos x="61283813" y="407644177"/>
                </a:cxn>
                <a:cxn ang="0">
                  <a:pos x="69694908" y="348100742"/>
                </a:cxn>
              </a:cxnLst>
              <a:rect l="0" t="0" r="0" b="0"/>
              <a:pathLst>
                <a:path w="1202" h="856">
                  <a:moveTo>
                    <a:pt x="58" y="304"/>
                  </a:moveTo>
                  <a:lnTo>
                    <a:pt x="98" y="320"/>
                  </a:lnTo>
                  <a:lnTo>
                    <a:pt x="164" y="294"/>
                  </a:lnTo>
                  <a:lnTo>
                    <a:pt x="154" y="281"/>
                  </a:lnTo>
                  <a:lnTo>
                    <a:pt x="136" y="281"/>
                  </a:lnTo>
                  <a:lnTo>
                    <a:pt x="129" y="266"/>
                  </a:lnTo>
                  <a:lnTo>
                    <a:pt x="134" y="248"/>
                  </a:lnTo>
                  <a:lnTo>
                    <a:pt x="166" y="232"/>
                  </a:lnTo>
                  <a:lnTo>
                    <a:pt x="189" y="197"/>
                  </a:lnTo>
                  <a:lnTo>
                    <a:pt x="122" y="140"/>
                  </a:lnTo>
                  <a:lnTo>
                    <a:pt x="117" y="80"/>
                  </a:lnTo>
                  <a:lnTo>
                    <a:pt x="149" y="56"/>
                  </a:lnTo>
                  <a:lnTo>
                    <a:pt x="376" y="11"/>
                  </a:lnTo>
                  <a:lnTo>
                    <a:pt x="392" y="0"/>
                  </a:lnTo>
                  <a:lnTo>
                    <a:pt x="425" y="4"/>
                  </a:lnTo>
                  <a:lnTo>
                    <a:pt x="539" y="31"/>
                  </a:lnTo>
                  <a:lnTo>
                    <a:pt x="573" y="51"/>
                  </a:lnTo>
                  <a:lnTo>
                    <a:pt x="623" y="80"/>
                  </a:lnTo>
                  <a:lnTo>
                    <a:pt x="656" y="77"/>
                  </a:lnTo>
                  <a:lnTo>
                    <a:pt x="705" y="49"/>
                  </a:lnTo>
                  <a:lnTo>
                    <a:pt x="769" y="58"/>
                  </a:lnTo>
                  <a:lnTo>
                    <a:pt x="811" y="37"/>
                  </a:lnTo>
                  <a:lnTo>
                    <a:pt x="897" y="89"/>
                  </a:lnTo>
                  <a:lnTo>
                    <a:pt x="944" y="73"/>
                  </a:lnTo>
                  <a:lnTo>
                    <a:pt x="968" y="131"/>
                  </a:lnTo>
                  <a:lnTo>
                    <a:pt x="1028" y="169"/>
                  </a:lnTo>
                  <a:lnTo>
                    <a:pt x="1072" y="208"/>
                  </a:lnTo>
                  <a:lnTo>
                    <a:pt x="1103" y="197"/>
                  </a:lnTo>
                  <a:lnTo>
                    <a:pt x="1163" y="277"/>
                  </a:lnTo>
                  <a:lnTo>
                    <a:pt x="1175" y="329"/>
                  </a:lnTo>
                  <a:lnTo>
                    <a:pt x="1201" y="360"/>
                  </a:lnTo>
                  <a:lnTo>
                    <a:pt x="1193" y="423"/>
                  </a:lnTo>
                  <a:lnTo>
                    <a:pt x="1144" y="459"/>
                  </a:lnTo>
                  <a:lnTo>
                    <a:pt x="1154" y="484"/>
                  </a:lnTo>
                  <a:lnTo>
                    <a:pt x="1135" y="503"/>
                  </a:lnTo>
                  <a:lnTo>
                    <a:pt x="1108" y="526"/>
                  </a:lnTo>
                  <a:lnTo>
                    <a:pt x="1108" y="568"/>
                  </a:lnTo>
                  <a:lnTo>
                    <a:pt x="1088" y="587"/>
                  </a:lnTo>
                  <a:lnTo>
                    <a:pt x="1060" y="577"/>
                  </a:lnTo>
                  <a:lnTo>
                    <a:pt x="1037" y="557"/>
                  </a:lnTo>
                  <a:lnTo>
                    <a:pt x="1025" y="580"/>
                  </a:lnTo>
                  <a:lnTo>
                    <a:pt x="1040" y="601"/>
                  </a:lnTo>
                  <a:lnTo>
                    <a:pt x="1081" y="606"/>
                  </a:lnTo>
                  <a:lnTo>
                    <a:pt x="1117" y="643"/>
                  </a:lnTo>
                  <a:lnTo>
                    <a:pt x="1139" y="643"/>
                  </a:lnTo>
                  <a:lnTo>
                    <a:pt x="1156" y="663"/>
                  </a:lnTo>
                  <a:lnTo>
                    <a:pt x="1141" y="699"/>
                  </a:lnTo>
                  <a:lnTo>
                    <a:pt x="1141" y="700"/>
                  </a:lnTo>
                  <a:lnTo>
                    <a:pt x="1108" y="699"/>
                  </a:lnTo>
                  <a:lnTo>
                    <a:pt x="1088" y="713"/>
                  </a:lnTo>
                  <a:lnTo>
                    <a:pt x="1072" y="687"/>
                  </a:lnTo>
                  <a:lnTo>
                    <a:pt x="1033" y="703"/>
                  </a:lnTo>
                  <a:lnTo>
                    <a:pt x="1023" y="723"/>
                  </a:lnTo>
                  <a:lnTo>
                    <a:pt x="1023" y="753"/>
                  </a:lnTo>
                  <a:lnTo>
                    <a:pt x="985" y="759"/>
                  </a:lnTo>
                  <a:lnTo>
                    <a:pt x="934" y="709"/>
                  </a:lnTo>
                  <a:lnTo>
                    <a:pt x="919" y="685"/>
                  </a:lnTo>
                  <a:lnTo>
                    <a:pt x="880" y="699"/>
                  </a:lnTo>
                  <a:lnTo>
                    <a:pt x="813" y="677"/>
                  </a:lnTo>
                  <a:lnTo>
                    <a:pt x="711" y="694"/>
                  </a:lnTo>
                  <a:lnTo>
                    <a:pt x="705" y="703"/>
                  </a:lnTo>
                  <a:lnTo>
                    <a:pt x="695" y="735"/>
                  </a:lnTo>
                  <a:lnTo>
                    <a:pt x="675" y="748"/>
                  </a:lnTo>
                  <a:lnTo>
                    <a:pt x="677" y="780"/>
                  </a:lnTo>
                  <a:lnTo>
                    <a:pt x="619" y="855"/>
                  </a:lnTo>
                  <a:lnTo>
                    <a:pt x="519" y="835"/>
                  </a:lnTo>
                  <a:lnTo>
                    <a:pt x="512" y="798"/>
                  </a:lnTo>
                  <a:lnTo>
                    <a:pt x="451" y="749"/>
                  </a:lnTo>
                  <a:lnTo>
                    <a:pt x="314" y="727"/>
                  </a:lnTo>
                  <a:lnTo>
                    <a:pt x="256" y="718"/>
                  </a:lnTo>
                  <a:lnTo>
                    <a:pt x="233" y="715"/>
                  </a:lnTo>
                  <a:lnTo>
                    <a:pt x="182" y="672"/>
                  </a:lnTo>
                  <a:lnTo>
                    <a:pt x="76" y="648"/>
                  </a:lnTo>
                  <a:lnTo>
                    <a:pt x="1" y="506"/>
                  </a:lnTo>
                  <a:lnTo>
                    <a:pt x="0" y="467"/>
                  </a:lnTo>
                  <a:lnTo>
                    <a:pt x="28" y="454"/>
                  </a:lnTo>
                  <a:lnTo>
                    <a:pt x="28" y="410"/>
                  </a:lnTo>
                  <a:lnTo>
                    <a:pt x="51" y="356"/>
                  </a:lnTo>
                  <a:lnTo>
                    <a:pt x="27" y="330"/>
                  </a:lnTo>
                  <a:lnTo>
                    <a:pt x="58" y="304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96" name="Freeform 16"/>
            <p:cNvSpPr/>
            <p:nvPr/>
          </p:nvSpPr>
          <p:spPr>
            <a:xfrm>
              <a:off x="2838450" y="1854200"/>
              <a:ext cx="271463" cy="474663"/>
            </a:xfrm>
            <a:custGeom>
              <a:avLst/>
              <a:gdLst/>
              <a:ahLst/>
              <a:cxnLst>
                <a:cxn ang="0">
                  <a:pos x="269220199" y="283569891"/>
                </a:cxn>
                <a:cxn ang="0">
                  <a:pos x="273862000" y="229611530"/>
                </a:cxn>
                <a:cxn ang="0">
                  <a:pos x="291269027" y="204353672"/>
                </a:cxn>
                <a:cxn ang="0">
                  <a:pos x="285467044" y="179096886"/>
                </a:cxn>
                <a:cxn ang="0">
                  <a:pos x="191471903" y="145802973"/>
                </a:cxn>
                <a:cxn ang="0">
                  <a:pos x="201915688" y="110213963"/>
                </a:cxn>
                <a:cxn ang="0">
                  <a:pos x="227445059" y="70031543"/>
                </a:cxn>
                <a:cxn ang="0">
                  <a:pos x="210038033" y="8036055"/>
                </a:cxn>
                <a:cxn ang="0">
                  <a:pos x="201915688" y="0"/>
                </a:cxn>
                <a:cxn ang="0">
                  <a:pos x="143893703" y="39033799"/>
                </a:cxn>
                <a:cxn ang="0">
                  <a:pos x="118364331" y="127434694"/>
                </a:cxn>
                <a:cxn ang="0">
                  <a:pos x="105599107" y="189429110"/>
                </a:cxn>
                <a:cxn ang="0">
                  <a:pos x="60342347" y="229611530"/>
                </a:cxn>
                <a:cxn ang="0">
                  <a:pos x="32492613" y="241092374"/>
                </a:cxn>
                <a:cxn ang="0">
                  <a:pos x="0" y="245683640"/>
                </a:cxn>
                <a:cxn ang="0">
                  <a:pos x="73107571" y="343269210"/>
                </a:cxn>
                <a:cxn ang="0">
                  <a:pos x="92834960" y="408708415"/>
                </a:cxn>
                <a:cxn ang="0">
                  <a:pos x="83551356" y="446593595"/>
                </a:cxn>
                <a:cxn ang="0">
                  <a:pos x="133449918" y="474147621"/>
                </a:cxn>
                <a:cxn ang="0">
                  <a:pos x="133449918" y="492515900"/>
                </a:cxn>
                <a:cxn ang="0">
                  <a:pos x="181028118" y="507441534"/>
                </a:cxn>
                <a:cxn ang="0">
                  <a:pos x="196113705" y="507441534"/>
                </a:cxn>
                <a:cxn ang="0">
                  <a:pos x="196113705" y="468406663"/>
                </a:cxn>
                <a:cxn ang="0">
                  <a:pos x="232086861" y="461519228"/>
                </a:cxn>
                <a:cxn ang="0">
                  <a:pos x="243690827" y="414448302"/>
                </a:cxn>
                <a:cxn ang="0">
                  <a:pos x="215841093" y="394931402"/>
                </a:cxn>
                <a:cxn ang="0">
                  <a:pos x="196113705" y="375414503"/>
                </a:cxn>
                <a:cxn ang="0">
                  <a:pos x="204236050" y="288162228"/>
                </a:cxn>
                <a:cxn ang="0">
                  <a:pos x="222803257" y="274385215"/>
                </a:cxn>
                <a:cxn ang="0">
                  <a:pos x="258776414" y="289309777"/>
                </a:cxn>
                <a:cxn ang="0">
                  <a:pos x="269220199" y="283569891"/>
                </a:cxn>
              </a:cxnLst>
              <a:rect l="0" t="0" r="0" b="0"/>
              <a:pathLst>
                <a:path w="252" h="443">
                  <a:moveTo>
                    <a:pt x="232" y="247"/>
                  </a:moveTo>
                  <a:lnTo>
                    <a:pt x="236" y="200"/>
                  </a:lnTo>
                  <a:lnTo>
                    <a:pt x="251" y="178"/>
                  </a:lnTo>
                  <a:lnTo>
                    <a:pt x="246" y="156"/>
                  </a:lnTo>
                  <a:lnTo>
                    <a:pt x="165" y="127"/>
                  </a:lnTo>
                  <a:lnTo>
                    <a:pt x="174" y="96"/>
                  </a:lnTo>
                  <a:lnTo>
                    <a:pt x="196" y="61"/>
                  </a:lnTo>
                  <a:lnTo>
                    <a:pt x="181" y="7"/>
                  </a:lnTo>
                  <a:lnTo>
                    <a:pt x="174" y="0"/>
                  </a:lnTo>
                  <a:lnTo>
                    <a:pt x="124" y="34"/>
                  </a:lnTo>
                  <a:lnTo>
                    <a:pt x="102" y="111"/>
                  </a:lnTo>
                  <a:lnTo>
                    <a:pt x="91" y="165"/>
                  </a:lnTo>
                  <a:lnTo>
                    <a:pt x="52" y="200"/>
                  </a:lnTo>
                  <a:lnTo>
                    <a:pt x="28" y="210"/>
                  </a:lnTo>
                  <a:lnTo>
                    <a:pt x="0" y="214"/>
                  </a:lnTo>
                  <a:lnTo>
                    <a:pt x="63" y="299"/>
                  </a:lnTo>
                  <a:lnTo>
                    <a:pt x="80" y="356"/>
                  </a:lnTo>
                  <a:lnTo>
                    <a:pt x="72" y="389"/>
                  </a:lnTo>
                  <a:lnTo>
                    <a:pt x="115" y="413"/>
                  </a:lnTo>
                  <a:lnTo>
                    <a:pt x="115" y="429"/>
                  </a:lnTo>
                  <a:lnTo>
                    <a:pt x="156" y="442"/>
                  </a:lnTo>
                  <a:lnTo>
                    <a:pt x="169" y="442"/>
                  </a:lnTo>
                  <a:lnTo>
                    <a:pt x="169" y="408"/>
                  </a:lnTo>
                  <a:lnTo>
                    <a:pt x="200" y="402"/>
                  </a:lnTo>
                  <a:lnTo>
                    <a:pt x="210" y="361"/>
                  </a:lnTo>
                  <a:lnTo>
                    <a:pt x="186" y="344"/>
                  </a:lnTo>
                  <a:lnTo>
                    <a:pt x="169" y="327"/>
                  </a:lnTo>
                  <a:lnTo>
                    <a:pt x="176" y="251"/>
                  </a:lnTo>
                  <a:lnTo>
                    <a:pt x="192" y="239"/>
                  </a:lnTo>
                  <a:lnTo>
                    <a:pt x="223" y="252"/>
                  </a:lnTo>
                  <a:lnTo>
                    <a:pt x="232" y="247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97" name="Freeform 17"/>
            <p:cNvSpPr/>
            <p:nvPr/>
          </p:nvSpPr>
          <p:spPr>
            <a:xfrm>
              <a:off x="3663950" y="1384300"/>
              <a:ext cx="557213" cy="785813"/>
            </a:xfrm>
            <a:custGeom>
              <a:avLst/>
              <a:gdLst/>
              <a:ahLst/>
              <a:cxnLst>
                <a:cxn ang="0">
                  <a:pos x="242785507" y="815997653"/>
                </a:cxn>
                <a:cxn ang="0">
                  <a:pos x="293517168" y="657395289"/>
                </a:cxn>
                <a:cxn ang="0">
                  <a:pos x="405849990" y="590736263"/>
                </a:cxn>
                <a:cxn ang="0">
                  <a:pos x="433631509" y="525226474"/>
                </a:cxn>
                <a:cxn ang="0">
                  <a:pos x="382900947" y="498792926"/>
                </a:cxn>
                <a:cxn ang="0">
                  <a:pos x="323714376" y="472359377"/>
                </a:cxn>
                <a:cxn ang="0">
                  <a:pos x="292309324" y="390759183"/>
                </a:cxn>
                <a:cxn ang="0">
                  <a:pos x="235538441" y="397654612"/>
                </a:cxn>
                <a:cxn ang="0">
                  <a:pos x="176351870" y="383863754"/>
                </a:cxn>
                <a:cxn ang="0">
                  <a:pos x="221043210" y="299965084"/>
                </a:cxn>
                <a:cxn ang="0">
                  <a:pos x="266943493" y="213767937"/>
                </a:cxn>
                <a:cxn ang="0">
                  <a:pos x="353911584" y="248247225"/>
                </a:cxn>
                <a:cxn ang="0">
                  <a:pos x="384108792" y="305711274"/>
                </a:cxn>
                <a:cxn ang="0">
                  <a:pos x="391355858" y="355131729"/>
                </a:cxn>
                <a:cxn ang="0">
                  <a:pos x="439670731" y="406849589"/>
                </a:cxn>
                <a:cxn ang="0">
                  <a:pos x="560459563" y="374668777"/>
                </a:cxn>
                <a:cxn ang="0">
                  <a:pos x="611191223" y="279277726"/>
                </a:cxn>
                <a:cxn ang="0">
                  <a:pos x="549588963" y="228709105"/>
                </a:cxn>
                <a:cxn ang="0">
                  <a:pos x="516976067" y="147108911"/>
                </a:cxn>
                <a:cxn ang="0">
                  <a:pos x="405849990" y="91943337"/>
                </a:cxn>
                <a:cxn ang="0">
                  <a:pos x="345455574" y="0"/>
                </a:cxn>
                <a:cxn ang="0">
                  <a:pos x="266943493" y="52867097"/>
                </a:cxn>
                <a:cxn ang="0">
                  <a:pos x="270567026" y="94241813"/>
                </a:cxn>
                <a:cxn ang="0">
                  <a:pos x="196885224" y="118376886"/>
                </a:cxn>
                <a:cxn ang="0">
                  <a:pos x="155817417" y="128721101"/>
                </a:cxn>
                <a:cxn ang="0">
                  <a:pos x="88175935" y="149408459"/>
                </a:cxn>
                <a:cxn ang="0">
                  <a:pos x="70057171" y="94241813"/>
                </a:cxn>
                <a:cxn ang="0">
                  <a:pos x="10870599" y="172394293"/>
                </a:cxn>
                <a:cxn ang="0">
                  <a:pos x="38652118" y="296517370"/>
                </a:cxn>
                <a:cxn ang="0">
                  <a:pos x="70057171" y="374668777"/>
                </a:cxn>
                <a:cxn ang="0">
                  <a:pos x="82136713" y="466612114"/>
                </a:cxn>
                <a:cxn ang="0">
                  <a:pos x="8454910" y="570048905"/>
                </a:cxn>
                <a:cxn ang="0">
                  <a:pos x="78513180" y="671186147"/>
                </a:cxn>
                <a:cxn ang="0">
                  <a:pos x="54355194" y="740144722"/>
                </a:cxn>
                <a:cxn ang="0">
                  <a:pos x="27781519" y="794161057"/>
                </a:cxn>
                <a:cxn ang="0">
                  <a:pos x="172728337" y="841281964"/>
                </a:cxn>
                <a:cxn ang="0">
                  <a:pos x="237954130" y="829788511"/>
                </a:cxn>
              </a:cxnLst>
              <a:rect l="0" t="0" r="0" b="0"/>
              <a:pathLst>
                <a:path w="507" h="733">
                  <a:moveTo>
                    <a:pt x="197" y="722"/>
                  </a:moveTo>
                  <a:lnTo>
                    <a:pt x="201" y="710"/>
                  </a:lnTo>
                  <a:lnTo>
                    <a:pt x="185" y="681"/>
                  </a:lnTo>
                  <a:lnTo>
                    <a:pt x="243" y="572"/>
                  </a:lnTo>
                  <a:lnTo>
                    <a:pt x="297" y="524"/>
                  </a:lnTo>
                  <a:lnTo>
                    <a:pt x="336" y="514"/>
                  </a:lnTo>
                  <a:lnTo>
                    <a:pt x="374" y="466"/>
                  </a:lnTo>
                  <a:lnTo>
                    <a:pt x="359" y="457"/>
                  </a:lnTo>
                  <a:lnTo>
                    <a:pt x="345" y="423"/>
                  </a:lnTo>
                  <a:lnTo>
                    <a:pt x="317" y="434"/>
                  </a:lnTo>
                  <a:lnTo>
                    <a:pt x="270" y="423"/>
                  </a:lnTo>
                  <a:lnTo>
                    <a:pt x="268" y="411"/>
                  </a:lnTo>
                  <a:lnTo>
                    <a:pt x="266" y="331"/>
                  </a:lnTo>
                  <a:lnTo>
                    <a:pt x="242" y="340"/>
                  </a:lnTo>
                  <a:lnTo>
                    <a:pt x="227" y="356"/>
                  </a:lnTo>
                  <a:lnTo>
                    <a:pt x="195" y="346"/>
                  </a:lnTo>
                  <a:lnTo>
                    <a:pt x="153" y="354"/>
                  </a:lnTo>
                  <a:lnTo>
                    <a:pt x="146" y="334"/>
                  </a:lnTo>
                  <a:lnTo>
                    <a:pt x="151" y="297"/>
                  </a:lnTo>
                  <a:lnTo>
                    <a:pt x="183" y="261"/>
                  </a:lnTo>
                  <a:lnTo>
                    <a:pt x="190" y="218"/>
                  </a:lnTo>
                  <a:lnTo>
                    <a:pt x="221" y="186"/>
                  </a:lnTo>
                  <a:lnTo>
                    <a:pt x="279" y="216"/>
                  </a:lnTo>
                  <a:lnTo>
                    <a:pt x="293" y="216"/>
                  </a:lnTo>
                  <a:lnTo>
                    <a:pt x="303" y="258"/>
                  </a:lnTo>
                  <a:lnTo>
                    <a:pt x="318" y="266"/>
                  </a:lnTo>
                  <a:lnTo>
                    <a:pt x="327" y="292"/>
                  </a:lnTo>
                  <a:lnTo>
                    <a:pt x="324" y="309"/>
                  </a:lnTo>
                  <a:lnTo>
                    <a:pt x="359" y="334"/>
                  </a:lnTo>
                  <a:lnTo>
                    <a:pt x="364" y="354"/>
                  </a:lnTo>
                  <a:lnTo>
                    <a:pt x="393" y="366"/>
                  </a:lnTo>
                  <a:lnTo>
                    <a:pt x="464" y="326"/>
                  </a:lnTo>
                  <a:lnTo>
                    <a:pt x="464" y="304"/>
                  </a:lnTo>
                  <a:lnTo>
                    <a:pt x="506" y="243"/>
                  </a:lnTo>
                  <a:lnTo>
                    <a:pt x="476" y="201"/>
                  </a:lnTo>
                  <a:lnTo>
                    <a:pt x="455" y="199"/>
                  </a:lnTo>
                  <a:lnTo>
                    <a:pt x="413" y="172"/>
                  </a:lnTo>
                  <a:lnTo>
                    <a:pt x="428" y="128"/>
                  </a:lnTo>
                  <a:lnTo>
                    <a:pt x="364" y="123"/>
                  </a:lnTo>
                  <a:lnTo>
                    <a:pt x="336" y="80"/>
                  </a:lnTo>
                  <a:lnTo>
                    <a:pt x="340" y="60"/>
                  </a:lnTo>
                  <a:lnTo>
                    <a:pt x="286" y="0"/>
                  </a:lnTo>
                  <a:lnTo>
                    <a:pt x="251" y="18"/>
                  </a:lnTo>
                  <a:lnTo>
                    <a:pt x="221" y="46"/>
                  </a:lnTo>
                  <a:lnTo>
                    <a:pt x="232" y="68"/>
                  </a:lnTo>
                  <a:lnTo>
                    <a:pt x="224" y="82"/>
                  </a:lnTo>
                  <a:lnTo>
                    <a:pt x="183" y="85"/>
                  </a:lnTo>
                  <a:lnTo>
                    <a:pt x="163" y="103"/>
                  </a:lnTo>
                  <a:lnTo>
                    <a:pt x="146" y="94"/>
                  </a:lnTo>
                  <a:lnTo>
                    <a:pt x="129" y="112"/>
                  </a:lnTo>
                  <a:lnTo>
                    <a:pt x="89" y="142"/>
                  </a:lnTo>
                  <a:lnTo>
                    <a:pt x="73" y="130"/>
                  </a:lnTo>
                  <a:lnTo>
                    <a:pt x="73" y="90"/>
                  </a:lnTo>
                  <a:lnTo>
                    <a:pt x="58" y="82"/>
                  </a:lnTo>
                  <a:lnTo>
                    <a:pt x="37" y="92"/>
                  </a:lnTo>
                  <a:lnTo>
                    <a:pt x="9" y="150"/>
                  </a:lnTo>
                  <a:lnTo>
                    <a:pt x="0" y="204"/>
                  </a:lnTo>
                  <a:lnTo>
                    <a:pt x="32" y="258"/>
                  </a:lnTo>
                  <a:lnTo>
                    <a:pt x="58" y="283"/>
                  </a:lnTo>
                  <a:lnTo>
                    <a:pt x="58" y="326"/>
                  </a:lnTo>
                  <a:lnTo>
                    <a:pt x="75" y="363"/>
                  </a:lnTo>
                  <a:lnTo>
                    <a:pt x="68" y="406"/>
                  </a:lnTo>
                  <a:lnTo>
                    <a:pt x="27" y="432"/>
                  </a:lnTo>
                  <a:lnTo>
                    <a:pt x="7" y="496"/>
                  </a:lnTo>
                  <a:lnTo>
                    <a:pt x="41" y="536"/>
                  </a:lnTo>
                  <a:lnTo>
                    <a:pt x="65" y="584"/>
                  </a:lnTo>
                  <a:lnTo>
                    <a:pt x="50" y="609"/>
                  </a:lnTo>
                  <a:lnTo>
                    <a:pt x="45" y="644"/>
                  </a:lnTo>
                  <a:lnTo>
                    <a:pt x="32" y="666"/>
                  </a:lnTo>
                  <a:lnTo>
                    <a:pt x="23" y="691"/>
                  </a:lnTo>
                  <a:lnTo>
                    <a:pt x="45" y="720"/>
                  </a:lnTo>
                  <a:lnTo>
                    <a:pt x="143" y="732"/>
                  </a:lnTo>
                  <a:lnTo>
                    <a:pt x="183" y="717"/>
                  </a:lnTo>
                  <a:lnTo>
                    <a:pt x="197" y="722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98" name="Freeform 18"/>
            <p:cNvSpPr/>
            <p:nvPr/>
          </p:nvSpPr>
          <p:spPr>
            <a:xfrm>
              <a:off x="3956050" y="1660525"/>
              <a:ext cx="114300" cy="184150"/>
            </a:xfrm>
            <a:custGeom>
              <a:avLst/>
              <a:gdLst/>
              <a:ahLst/>
              <a:cxnLst>
                <a:cxn ang="0">
                  <a:pos x="101908791" y="180156180"/>
                </a:cxn>
                <a:cxn ang="0">
                  <a:pos x="71098954" y="194886051"/>
                </a:cxn>
                <a:cxn ang="0">
                  <a:pos x="16589829" y="183554972"/>
                </a:cxn>
                <a:cxn ang="0">
                  <a:pos x="3555274" y="169958741"/>
                </a:cxn>
                <a:cxn ang="0">
                  <a:pos x="0" y="83845730"/>
                </a:cxn>
                <a:cxn ang="0">
                  <a:pos x="48584031" y="64584492"/>
                </a:cxn>
                <a:cxn ang="0">
                  <a:pos x="43844391" y="48720981"/>
                </a:cxn>
                <a:cxn ang="0">
                  <a:pos x="52139306" y="15862447"/>
                </a:cxn>
                <a:cxn ang="0">
                  <a:pos x="55694580" y="0"/>
                </a:cxn>
                <a:cxn ang="0">
                  <a:pos x="73468774" y="9064864"/>
                </a:cxn>
                <a:cxn ang="0">
                  <a:pos x="81763689" y="37390966"/>
                </a:cxn>
                <a:cxn ang="0">
                  <a:pos x="78209503" y="56653268"/>
                </a:cxn>
                <a:cxn ang="0">
                  <a:pos x="117314254" y="83845730"/>
                </a:cxn>
                <a:cxn ang="0">
                  <a:pos x="123238260" y="105374249"/>
                </a:cxn>
                <a:cxn ang="0">
                  <a:pos x="101908791" y="121236696"/>
                </a:cxn>
                <a:cxn ang="0">
                  <a:pos x="92429511" y="157495086"/>
                </a:cxn>
                <a:cxn ang="0">
                  <a:pos x="101908791" y="180156180"/>
                </a:cxn>
              </a:cxnLst>
              <a:rect l="0" t="0" r="0" b="0"/>
              <a:pathLst>
                <a:path w="105" h="173">
                  <a:moveTo>
                    <a:pt x="86" y="159"/>
                  </a:moveTo>
                  <a:lnTo>
                    <a:pt x="60" y="172"/>
                  </a:lnTo>
                  <a:lnTo>
                    <a:pt x="14" y="162"/>
                  </a:lnTo>
                  <a:lnTo>
                    <a:pt x="3" y="150"/>
                  </a:lnTo>
                  <a:lnTo>
                    <a:pt x="0" y="74"/>
                  </a:lnTo>
                  <a:lnTo>
                    <a:pt x="41" y="57"/>
                  </a:lnTo>
                  <a:lnTo>
                    <a:pt x="37" y="43"/>
                  </a:lnTo>
                  <a:lnTo>
                    <a:pt x="44" y="14"/>
                  </a:lnTo>
                  <a:lnTo>
                    <a:pt x="47" y="0"/>
                  </a:lnTo>
                  <a:lnTo>
                    <a:pt x="62" y="8"/>
                  </a:lnTo>
                  <a:lnTo>
                    <a:pt x="69" y="33"/>
                  </a:lnTo>
                  <a:lnTo>
                    <a:pt x="66" y="50"/>
                  </a:lnTo>
                  <a:lnTo>
                    <a:pt x="99" y="74"/>
                  </a:lnTo>
                  <a:lnTo>
                    <a:pt x="104" y="93"/>
                  </a:lnTo>
                  <a:lnTo>
                    <a:pt x="86" y="107"/>
                  </a:lnTo>
                  <a:lnTo>
                    <a:pt x="78" y="139"/>
                  </a:lnTo>
                  <a:lnTo>
                    <a:pt x="86" y="159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599" name="Freeform 19"/>
            <p:cNvSpPr/>
            <p:nvPr/>
          </p:nvSpPr>
          <p:spPr>
            <a:xfrm>
              <a:off x="3821113" y="1581150"/>
              <a:ext cx="180975" cy="182563"/>
            </a:xfrm>
            <a:custGeom>
              <a:avLst/>
              <a:gdLst/>
              <a:ahLst/>
              <a:cxnLst>
                <a:cxn ang="0">
                  <a:pos x="152215424" y="164540035"/>
                </a:cxn>
                <a:cxn ang="0">
                  <a:pos x="150998257" y="137700033"/>
                </a:cxn>
                <a:cxn ang="0">
                  <a:pos x="142473672" y="116694486"/>
                </a:cxn>
                <a:cxn ang="0">
                  <a:pos x="193617869" y="98023368"/>
                </a:cxn>
                <a:cxn ang="0">
                  <a:pos x="198488745" y="80520005"/>
                </a:cxn>
                <a:cxn ang="0">
                  <a:pos x="185094388" y="35008886"/>
                </a:cxn>
                <a:cxn ang="0">
                  <a:pos x="169263490" y="35008886"/>
                </a:cxn>
                <a:cxn ang="0">
                  <a:pos x="90111204" y="0"/>
                </a:cxn>
                <a:cxn ang="0">
                  <a:pos x="57233344" y="35008886"/>
                </a:cxn>
                <a:cxn ang="0">
                  <a:pos x="42620716" y="77018901"/>
                </a:cxn>
                <a:cxn ang="0">
                  <a:pos x="6089147" y="127197800"/>
                </a:cxn>
                <a:cxn ang="0">
                  <a:pos x="0" y="162205605"/>
                </a:cxn>
                <a:cxn ang="0">
                  <a:pos x="13395461" y="185544502"/>
                </a:cxn>
                <a:cxn ang="0">
                  <a:pos x="69410534" y="182044478"/>
                </a:cxn>
                <a:cxn ang="0">
                  <a:pos x="98635789" y="196047816"/>
                </a:cxn>
                <a:cxn ang="0">
                  <a:pos x="125425607" y="176208943"/>
                </a:cxn>
                <a:cxn ang="0">
                  <a:pos x="152215424" y="164540035"/>
                </a:cxn>
              </a:cxnLst>
              <a:rect l="0" t="0" r="0" b="0"/>
              <a:pathLst>
                <a:path w="164" h="169">
                  <a:moveTo>
                    <a:pt x="125" y="141"/>
                  </a:moveTo>
                  <a:lnTo>
                    <a:pt x="124" y="118"/>
                  </a:lnTo>
                  <a:lnTo>
                    <a:pt x="117" y="100"/>
                  </a:lnTo>
                  <a:lnTo>
                    <a:pt x="159" y="84"/>
                  </a:lnTo>
                  <a:lnTo>
                    <a:pt x="163" y="69"/>
                  </a:lnTo>
                  <a:lnTo>
                    <a:pt x="152" y="30"/>
                  </a:lnTo>
                  <a:lnTo>
                    <a:pt x="139" y="30"/>
                  </a:lnTo>
                  <a:lnTo>
                    <a:pt x="74" y="0"/>
                  </a:lnTo>
                  <a:lnTo>
                    <a:pt x="47" y="30"/>
                  </a:lnTo>
                  <a:lnTo>
                    <a:pt x="35" y="66"/>
                  </a:lnTo>
                  <a:lnTo>
                    <a:pt x="5" y="109"/>
                  </a:lnTo>
                  <a:lnTo>
                    <a:pt x="0" y="139"/>
                  </a:lnTo>
                  <a:lnTo>
                    <a:pt x="11" y="159"/>
                  </a:lnTo>
                  <a:lnTo>
                    <a:pt x="57" y="156"/>
                  </a:lnTo>
                  <a:lnTo>
                    <a:pt x="81" y="168"/>
                  </a:lnTo>
                  <a:lnTo>
                    <a:pt x="103" y="151"/>
                  </a:lnTo>
                  <a:lnTo>
                    <a:pt x="125" y="141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00" name="Freeform 20"/>
            <p:cNvSpPr/>
            <p:nvPr/>
          </p:nvSpPr>
          <p:spPr>
            <a:xfrm>
              <a:off x="3392488" y="1655763"/>
              <a:ext cx="352425" cy="717550"/>
            </a:xfrm>
            <a:custGeom>
              <a:avLst/>
              <a:gdLst/>
              <a:ahLst/>
              <a:cxnLst>
                <a:cxn ang="0">
                  <a:pos x="25000353" y="765047112"/>
                </a:cxn>
                <a:cxn ang="0">
                  <a:pos x="107144838" y="741104219"/>
                </a:cxn>
                <a:cxn ang="0">
                  <a:pos x="213099286" y="674974299"/>
                </a:cxn>
                <a:cxn ang="0">
                  <a:pos x="286909956" y="661292799"/>
                </a:cxn>
                <a:cxn ang="0">
                  <a:pos x="342863699" y="617966446"/>
                </a:cxn>
                <a:cxn ang="0">
                  <a:pos x="348815644" y="526754309"/>
                </a:cxn>
                <a:cxn ang="0">
                  <a:pos x="321434513" y="493689349"/>
                </a:cxn>
                <a:cxn ang="0">
                  <a:pos x="330958717" y="462905173"/>
                </a:cxn>
                <a:cxn ang="0">
                  <a:pos x="348815644" y="440101604"/>
                </a:cxn>
                <a:cxn ang="0">
                  <a:pos x="352386812" y="400196428"/>
                </a:cxn>
                <a:cxn ang="0">
                  <a:pos x="371435219" y="371691968"/>
                </a:cxn>
                <a:cxn ang="0">
                  <a:pos x="342863699" y="316964899"/>
                </a:cxn>
                <a:cxn ang="0">
                  <a:pos x="301195716" y="271357763"/>
                </a:cxn>
                <a:cxn ang="0">
                  <a:pos x="326196069" y="198387626"/>
                </a:cxn>
                <a:cxn ang="0">
                  <a:pos x="373815997" y="168743842"/>
                </a:cxn>
                <a:cxn ang="0">
                  <a:pos x="383340201" y="119716597"/>
                </a:cxn>
                <a:cxn ang="0">
                  <a:pos x="363101404" y="77530637"/>
                </a:cxn>
                <a:cxn ang="0">
                  <a:pos x="363101404" y="28504460"/>
                </a:cxn>
                <a:cxn ang="0">
                  <a:pos x="330958717" y="0"/>
                </a:cxn>
                <a:cxn ang="0">
                  <a:pos x="255956567" y="36485068"/>
                </a:cxn>
                <a:cxn ang="0">
                  <a:pos x="244051585" y="25083284"/>
                </a:cxn>
                <a:cxn ang="0">
                  <a:pos x="204765472" y="54728136"/>
                </a:cxn>
                <a:cxn ang="0">
                  <a:pos x="171431304" y="51306961"/>
                </a:cxn>
                <a:cxn ang="0">
                  <a:pos x="107144838" y="140239381"/>
                </a:cxn>
                <a:cxn ang="0">
                  <a:pos x="89286819" y="140239381"/>
                </a:cxn>
                <a:cxn ang="0">
                  <a:pos x="53571873" y="168743842"/>
                </a:cxn>
                <a:cxn ang="0">
                  <a:pos x="55953743" y="206369302"/>
                </a:cxn>
                <a:cxn ang="0">
                  <a:pos x="39286113" y="240573586"/>
                </a:cxn>
                <a:cxn ang="0">
                  <a:pos x="33334168" y="287320047"/>
                </a:cxn>
                <a:cxn ang="0">
                  <a:pos x="2380778" y="332927183"/>
                </a:cxn>
                <a:cxn ang="0">
                  <a:pos x="36905335" y="400196428"/>
                </a:cxn>
                <a:cxn ang="0">
                  <a:pos x="25000353" y="440101604"/>
                </a:cxn>
                <a:cxn ang="0">
                  <a:pos x="0" y="482287565"/>
                </a:cxn>
                <a:cxn ang="0">
                  <a:pos x="36905335" y="646470906"/>
                </a:cxn>
                <a:cxn ang="0">
                  <a:pos x="11904982" y="729702435"/>
                </a:cxn>
                <a:cxn ang="0">
                  <a:pos x="25000353" y="765047112"/>
                </a:cxn>
              </a:cxnLst>
              <a:rect l="0" t="0" r="0" b="0"/>
              <a:pathLst>
                <a:path w="323" h="672">
                  <a:moveTo>
                    <a:pt x="21" y="671"/>
                  </a:moveTo>
                  <a:lnTo>
                    <a:pt x="90" y="650"/>
                  </a:lnTo>
                  <a:lnTo>
                    <a:pt x="179" y="592"/>
                  </a:lnTo>
                  <a:lnTo>
                    <a:pt x="241" y="580"/>
                  </a:lnTo>
                  <a:lnTo>
                    <a:pt x="288" y="542"/>
                  </a:lnTo>
                  <a:lnTo>
                    <a:pt x="293" y="462"/>
                  </a:lnTo>
                  <a:lnTo>
                    <a:pt x="270" y="433"/>
                  </a:lnTo>
                  <a:lnTo>
                    <a:pt x="278" y="406"/>
                  </a:lnTo>
                  <a:lnTo>
                    <a:pt x="293" y="386"/>
                  </a:lnTo>
                  <a:lnTo>
                    <a:pt x="296" y="351"/>
                  </a:lnTo>
                  <a:lnTo>
                    <a:pt x="312" y="326"/>
                  </a:lnTo>
                  <a:lnTo>
                    <a:pt x="288" y="278"/>
                  </a:lnTo>
                  <a:lnTo>
                    <a:pt x="253" y="238"/>
                  </a:lnTo>
                  <a:lnTo>
                    <a:pt x="274" y="174"/>
                  </a:lnTo>
                  <a:lnTo>
                    <a:pt x="314" y="148"/>
                  </a:lnTo>
                  <a:lnTo>
                    <a:pt x="322" y="105"/>
                  </a:lnTo>
                  <a:lnTo>
                    <a:pt x="305" y="68"/>
                  </a:lnTo>
                  <a:lnTo>
                    <a:pt x="305" y="25"/>
                  </a:lnTo>
                  <a:lnTo>
                    <a:pt x="278" y="0"/>
                  </a:lnTo>
                  <a:lnTo>
                    <a:pt x="215" y="32"/>
                  </a:lnTo>
                  <a:lnTo>
                    <a:pt x="205" y="22"/>
                  </a:lnTo>
                  <a:lnTo>
                    <a:pt x="172" y="48"/>
                  </a:lnTo>
                  <a:lnTo>
                    <a:pt x="144" y="45"/>
                  </a:lnTo>
                  <a:lnTo>
                    <a:pt x="90" y="123"/>
                  </a:lnTo>
                  <a:lnTo>
                    <a:pt x="75" y="123"/>
                  </a:lnTo>
                  <a:lnTo>
                    <a:pt x="45" y="148"/>
                  </a:lnTo>
                  <a:lnTo>
                    <a:pt x="47" y="181"/>
                  </a:lnTo>
                  <a:lnTo>
                    <a:pt x="33" y="211"/>
                  </a:lnTo>
                  <a:lnTo>
                    <a:pt x="28" y="252"/>
                  </a:lnTo>
                  <a:lnTo>
                    <a:pt x="2" y="292"/>
                  </a:lnTo>
                  <a:lnTo>
                    <a:pt x="31" y="351"/>
                  </a:lnTo>
                  <a:lnTo>
                    <a:pt x="21" y="386"/>
                  </a:lnTo>
                  <a:lnTo>
                    <a:pt x="0" y="423"/>
                  </a:lnTo>
                  <a:lnTo>
                    <a:pt x="31" y="567"/>
                  </a:lnTo>
                  <a:lnTo>
                    <a:pt x="10" y="640"/>
                  </a:lnTo>
                  <a:lnTo>
                    <a:pt x="21" y="671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01" name="Freeform 21"/>
            <p:cNvSpPr/>
            <p:nvPr/>
          </p:nvSpPr>
          <p:spPr>
            <a:xfrm>
              <a:off x="3957638" y="1673225"/>
              <a:ext cx="41275" cy="58738"/>
            </a:xfrm>
            <a:custGeom>
              <a:avLst/>
              <a:gdLst/>
              <a:ahLst/>
              <a:cxnLst>
                <a:cxn ang="0">
                  <a:pos x="43652657" y="0"/>
                </a:cxn>
                <a:cxn ang="0">
                  <a:pos x="36573995" y="33162588"/>
                </a:cxn>
                <a:cxn ang="0">
                  <a:pos x="40112783" y="47901393"/>
                </a:cxn>
                <a:cxn ang="0">
                  <a:pos x="9437855" y="63869263"/>
                </a:cxn>
                <a:cxn ang="0">
                  <a:pos x="5899066" y="36847566"/>
                </a:cxn>
                <a:cxn ang="0">
                  <a:pos x="0" y="18423783"/>
                </a:cxn>
                <a:cxn ang="0">
                  <a:pos x="43652657" y="0"/>
                </a:cxn>
              </a:cxnLst>
              <a:rect l="0" t="0" r="0" b="0"/>
              <a:pathLst>
                <a:path w="38" h="53">
                  <a:moveTo>
                    <a:pt x="37" y="0"/>
                  </a:moveTo>
                  <a:lnTo>
                    <a:pt x="31" y="27"/>
                  </a:lnTo>
                  <a:lnTo>
                    <a:pt x="34" y="39"/>
                  </a:lnTo>
                  <a:lnTo>
                    <a:pt x="8" y="52"/>
                  </a:lnTo>
                  <a:lnTo>
                    <a:pt x="5" y="30"/>
                  </a:lnTo>
                  <a:lnTo>
                    <a:pt x="0" y="15"/>
                  </a:lnTo>
                  <a:lnTo>
                    <a:pt x="37" y="0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02" name="Freeform 22"/>
            <p:cNvSpPr/>
            <p:nvPr/>
          </p:nvSpPr>
          <p:spPr>
            <a:xfrm>
              <a:off x="3929063" y="3754438"/>
              <a:ext cx="79375" cy="55562"/>
            </a:xfrm>
            <a:custGeom>
              <a:avLst/>
              <a:gdLst/>
              <a:ahLst/>
              <a:cxnLst>
                <a:cxn ang="0">
                  <a:pos x="4861719" y="16715091"/>
                </a:cxn>
                <a:cxn ang="0">
                  <a:pos x="36460686" y="23144408"/>
                </a:cxn>
                <a:cxn ang="0">
                  <a:pos x="69275634" y="0"/>
                </a:cxn>
                <a:cxn ang="0">
                  <a:pos x="86290547" y="46287682"/>
                </a:cxn>
                <a:cxn ang="0">
                  <a:pos x="51044740" y="61716909"/>
                </a:cxn>
                <a:cxn ang="0">
                  <a:pos x="7292578" y="57859319"/>
                </a:cxn>
                <a:cxn ang="0">
                  <a:pos x="0" y="23144408"/>
                </a:cxn>
                <a:cxn ang="0">
                  <a:pos x="4861719" y="16715091"/>
                </a:cxn>
              </a:cxnLst>
              <a:rect l="0" t="0" r="0" b="0"/>
              <a:pathLst>
                <a:path w="72" h="49">
                  <a:moveTo>
                    <a:pt x="4" y="13"/>
                  </a:moveTo>
                  <a:lnTo>
                    <a:pt x="30" y="18"/>
                  </a:lnTo>
                  <a:lnTo>
                    <a:pt x="57" y="0"/>
                  </a:lnTo>
                  <a:lnTo>
                    <a:pt x="71" y="36"/>
                  </a:lnTo>
                  <a:lnTo>
                    <a:pt x="42" y="48"/>
                  </a:lnTo>
                  <a:lnTo>
                    <a:pt x="6" y="45"/>
                  </a:lnTo>
                  <a:lnTo>
                    <a:pt x="0" y="18"/>
                  </a:lnTo>
                  <a:lnTo>
                    <a:pt x="4" y="13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03" name="Freeform 23"/>
            <p:cNvSpPr/>
            <p:nvPr/>
          </p:nvSpPr>
          <p:spPr>
            <a:xfrm>
              <a:off x="3468688" y="3403600"/>
              <a:ext cx="798512" cy="646113"/>
            </a:xfrm>
            <a:custGeom>
              <a:avLst/>
              <a:gdLst/>
              <a:ahLst/>
              <a:cxnLst>
                <a:cxn ang="0">
                  <a:pos x="256756112" y="99554888"/>
                </a:cxn>
                <a:cxn ang="0">
                  <a:pos x="268754603" y="56070627"/>
                </a:cxn>
                <a:cxn ang="0">
                  <a:pos x="349141431" y="80101966"/>
                </a:cxn>
                <a:cxn ang="0">
                  <a:pos x="346741513" y="44627795"/>
                </a:cxn>
                <a:cxn ang="0">
                  <a:pos x="380335976" y="4577347"/>
                </a:cxn>
                <a:cxn ang="0">
                  <a:pos x="470320282" y="0"/>
                </a:cxn>
                <a:cxn ang="0">
                  <a:pos x="549506603" y="8010090"/>
                </a:cxn>
                <a:cxn ang="0">
                  <a:pos x="542307946" y="50349746"/>
                </a:cxn>
                <a:cxn ang="0">
                  <a:pos x="511113401" y="101843027"/>
                </a:cxn>
                <a:cxn ang="0">
                  <a:pos x="650289990" y="67514530"/>
                </a:cxn>
                <a:cxn ang="0">
                  <a:pos x="701881094" y="80101966"/>
                </a:cxn>
                <a:cxn ang="0">
                  <a:pos x="693483027" y="38906914"/>
                </a:cxn>
                <a:cxn ang="0">
                  <a:pos x="784667839" y="65225321"/>
                </a:cxn>
                <a:cxn ang="0">
                  <a:pos x="837458355" y="101843027"/>
                </a:cxn>
                <a:cxn ang="0">
                  <a:pos x="849456847" y="191099687"/>
                </a:cxn>
                <a:cxn ang="0">
                  <a:pos x="809863138" y="235727482"/>
                </a:cxn>
                <a:cxn ang="0">
                  <a:pos x="734276146" y="295231922"/>
                </a:cxn>
                <a:cxn ang="0">
                  <a:pos x="695881849" y="306674754"/>
                </a:cxn>
                <a:cxn ang="0">
                  <a:pos x="679085713" y="314684844"/>
                </a:cxn>
                <a:cxn ang="0">
                  <a:pos x="616695528" y="335282370"/>
                </a:cxn>
                <a:cxn ang="0">
                  <a:pos x="568703752" y="338715113"/>
                </a:cxn>
                <a:cxn ang="0">
                  <a:pos x="451124229" y="326127676"/>
                </a:cxn>
                <a:cxn ang="0">
                  <a:pos x="466720954" y="405085038"/>
                </a:cxn>
                <a:cxn ang="0">
                  <a:pos x="392333372" y="456579389"/>
                </a:cxn>
                <a:cxn ang="0">
                  <a:pos x="315546968" y="478320449"/>
                </a:cxn>
                <a:cxn ang="0">
                  <a:pos x="226762073" y="514939224"/>
                </a:cxn>
                <a:cxn ang="0">
                  <a:pos x="83986156" y="574442595"/>
                </a:cxn>
                <a:cxn ang="0">
                  <a:pos x="105582126" y="665987393"/>
                </a:cxn>
                <a:cxn ang="0">
                  <a:pos x="41992530" y="685440315"/>
                </a:cxn>
                <a:cxn ang="0">
                  <a:pos x="9598574" y="561855158"/>
                </a:cxn>
                <a:cxn ang="0">
                  <a:pos x="39593708" y="493197094"/>
                </a:cxn>
                <a:cxn ang="0">
                  <a:pos x="73188171" y="461156735"/>
                </a:cxn>
                <a:cxn ang="0">
                  <a:pos x="117580618" y="402796900"/>
                </a:cxn>
                <a:cxn ang="0">
                  <a:pos x="183569036" y="281499881"/>
                </a:cxn>
                <a:cxn ang="0">
                  <a:pos x="232760224" y="194532429"/>
                </a:cxn>
                <a:cxn ang="0">
                  <a:pos x="232760224" y="117864276"/>
                </a:cxn>
              </a:cxnLst>
              <a:rect l="0" t="0" r="0" b="0"/>
              <a:pathLst>
                <a:path w="729" h="604">
                  <a:moveTo>
                    <a:pt x="194" y="103"/>
                  </a:moveTo>
                  <a:lnTo>
                    <a:pt x="214" y="87"/>
                  </a:lnTo>
                  <a:lnTo>
                    <a:pt x="214" y="57"/>
                  </a:lnTo>
                  <a:lnTo>
                    <a:pt x="224" y="49"/>
                  </a:lnTo>
                  <a:lnTo>
                    <a:pt x="249" y="50"/>
                  </a:lnTo>
                  <a:lnTo>
                    <a:pt x="291" y="70"/>
                  </a:lnTo>
                  <a:lnTo>
                    <a:pt x="298" y="55"/>
                  </a:lnTo>
                  <a:lnTo>
                    <a:pt x="289" y="39"/>
                  </a:lnTo>
                  <a:lnTo>
                    <a:pt x="291" y="27"/>
                  </a:lnTo>
                  <a:lnTo>
                    <a:pt x="317" y="4"/>
                  </a:lnTo>
                  <a:lnTo>
                    <a:pt x="364" y="16"/>
                  </a:lnTo>
                  <a:lnTo>
                    <a:pt x="392" y="0"/>
                  </a:lnTo>
                  <a:lnTo>
                    <a:pt x="412" y="19"/>
                  </a:lnTo>
                  <a:lnTo>
                    <a:pt x="458" y="7"/>
                  </a:lnTo>
                  <a:lnTo>
                    <a:pt x="467" y="25"/>
                  </a:lnTo>
                  <a:lnTo>
                    <a:pt x="452" y="44"/>
                  </a:lnTo>
                  <a:lnTo>
                    <a:pt x="426" y="80"/>
                  </a:lnTo>
                  <a:lnTo>
                    <a:pt x="426" y="89"/>
                  </a:lnTo>
                  <a:lnTo>
                    <a:pt x="442" y="100"/>
                  </a:lnTo>
                  <a:lnTo>
                    <a:pt x="542" y="59"/>
                  </a:lnTo>
                  <a:lnTo>
                    <a:pt x="575" y="80"/>
                  </a:lnTo>
                  <a:lnTo>
                    <a:pt x="585" y="70"/>
                  </a:lnTo>
                  <a:lnTo>
                    <a:pt x="575" y="49"/>
                  </a:lnTo>
                  <a:lnTo>
                    <a:pt x="578" y="34"/>
                  </a:lnTo>
                  <a:lnTo>
                    <a:pt x="642" y="49"/>
                  </a:lnTo>
                  <a:lnTo>
                    <a:pt x="654" y="57"/>
                  </a:lnTo>
                  <a:lnTo>
                    <a:pt x="670" y="55"/>
                  </a:lnTo>
                  <a:lnTo>
                    <a:pt x="698" y="89"/>
                  </a:lnTo>
                  <a:lnTo>
                    <a:pt x="728" y="153"/>
                  </a:lnTo>
                  <a:lnTo>
                    <a:pt x="708" y="167"/>
                  </a:lnTo>
                  <a:lnTo>
                    <a:pt x="690" y="201"/>
                  </a:lnTo>
                  <a:lnTo>
                    <a:pt x="675" y="206"/>
                  </a:lnTo>
                  <a:lnTo>
                    <a:pt x="662" y="234"/>
                  </a:lnTo>
                  <a:lnTo>
                    <a:pt x="612" y="258"/>
                  </a:lnTo>
                  <a:lnTo>
                    <a:pt x="593" y="246"/>
                  </a:lnTo>
                  <a:lnTo>
                    <a:pt x="580" y="268"/>
                  </a:lnTo>
                  <a:lnTo>
                    <a:pt x="580" y="275"/>
                  </a:lnTo>
                  <a:lnTo>
                    <a:pt x="566" y="275"/>
                  </a:lnTo>
                  <a:lnTo>
                    <a:pt x="539" y="275"/>
                  </a:lnTo>
                  <a:lnTo>
                    <a:pt x="514" y="293"/>
                  </a:lnTo>
                  <a:lnTo>
                    <a:pt x="497" y="284"/>
                  </a:lnTo>
                  <a:lnTo>
                    <a:pt x="474" y="296"/>
                  </a:lnTo>
                  <a:lnTo>
                    <a:pt x="422" y="320"/>
                  </a:lnTo>
                  <a:lnTo>
                    <a:pt x="376" y="285"/>
                  </a:lnTo>
                  <a:lnTo>
                    <a:pt x="374" y="312"/>
                  </a:lnTo>
                  <a:lnTo>
                    <a:pt x="389" y="354"/>
                  </a:lnTo>
                  <a:lnTo>
                    <a:pt x="349" y="369"/>
                  </a:lnTo>
                  <a:lnTo>
                    <a:pt x="327" y="399"/>
                  </a:lnTo>
                  <a:lnTo>
                    <a:pt x="286" y="411"/>
                  </a:lnTo>
                  <a:lnTo>
                    <a:pt x="263" y="418"/>
                  </a:lnTo>
                  <a:lnTo>
                    <a:pt x="219" y="418"/>
                  </a:lnTo>
                  <a:lnTo>
                    <a:pt x="189" y="450"/>
                  </a:lnTo>
                  <a:lnTo>
                    <a:pt x="111" y="477"/>
                  </a:lnTo>
                  <a:lnTo>
                    <a:pt x="70" y="502"/>
                  </a:lnTo>
                  <a:lnTo>
                    <a:pt x="52" y="521"/>
                  </a:lnTo>
                  <a:lnTo>
                    <a:pt x="88" y="582"/>
                  </a:lnTo>
                  <a:lnTo>
                    <a:pt x="64" y="603"/>
                  </a:lnTo>
                  <a:lnTo>
                    <a:pt x="35" y="599"/>
                  </a:lnTo>
                  <a:lnTo>
                    <a:pt x="0" y="539"/>
                  </a:lnTo>
                  <a:lnTo>
                    <a:pt x="8" y="491"/>
                  </a:lnTo>
                  <a:lnTo>
                    <a:pt x="8" y="472"/>
                  </a:lnTo>
                  <a:lnTo>
                    <a:pt x="33" y="431"/>
                  </a:lnTo>
                  <a:lnTo>
                    <a:pt x="64" y="423"/>
                  </a:lnTo>
                  <a:lnTo>
                    <a:pt x="61" y="403"/>
                  </a:lnTo>
                  <a:lnTo>
                    <a:pt x="93" y="388"/>
                  </a:lnTo>
                  <a:lnTo>
                    <a:pt x="98" y="352"/>
                  </a:lnTo>
                  <a:lnTo>
                    <a:pt x="155" y="308"/>
                  </a:lnTo>
                  <a:lnTo>
                    <a:pt x="153" y="246"/>
                  </a:lnTo>
                  <a:lnTo>
                    <a:pt x="196" y="193"/>
                  </a:lnTo>
                  <a:lnTo>
                    <a:pt x="194" y="170"/>
                  </a:lnTo>
                  <a:lnTo>
                    <a:pt x="209" y="151"/>
                  </a:lnTo>
                  <a:lnTo>
                    <a:pt x="194" y="103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04" name="Freeform 24"/>
            <p:cNvSpPr/>
            <p:nvPr/>
          </p:nvSpPr>
          <p:spPr>
            <a:xfrm>
              <a:off x="2871788" y="3335338"/>
              <a:ext cx="822325" cy="581025"/>
            </a:xfrm>
            <a:custGeom>
              <a:avLst/>
              <a:gdLst/>
              <a:ahLst/>
              <a:cxnLst>
                <a:cxn ang="0">
                  <a:pos x="40548376" y="242478241"/>
                </a:cxn>
                <a:cxn ang="0">
                  <a:pos x="95408265" y="214897778"/>
                </a:cxn>
                <a:cxn ang="0">
                  <a:pos x="189623995" y="237881497"/>
                </a:cxn>
                <a:cxn ang="0">
                  <a:pos x="208705648" y="198809174"/>
                </a:cxn>
                <a:cxn ang="0">
                  <a:pos x="338699614" y="152841735"/>
                </a:cxn>
                <a:cxn ang="0">
                  <a:pos x="444841787" y="122962900"/>
                </a:cxn>
                <a:cxn ang="0">
                  <a:pos x="488968860" y="134454759"/>
                </a:cxn>
                <a:cxn ang="0">
                  <a:pos x="522362026" y="109172668"/>
                </a:cxn>
                <a:cxn ang="0">
                  <a:pos x="536672447" y="83890576"/>
                </a:cxn>
                <a:cxn ang="0">
                  <a:pos x="583184590" y="52862555"/>
                </a:cxn>
                <a:cxn ang="0">
                  <a:pos x="640429549" y="21834534"/>
                </a:cxn>
                <a:cxn ang="0">
                  <a:pos x="664281343" y="50564183"/>
                </a:cxn>
                <a:cxn ang="0">
                  <a:pos x="722718837" y="10342674"/>
                </a:cxn>
                <a:cxn ang="0">
                  <a:pos x="782349958" y="10342674"/>
                </a:cxn>
                <a:cxn ang="0">
                  <a:pos x="812164427" y="54011741"/>
                </a:cxn>
                <a:cxn ang="0">
                  <a:pos x="776386191" y="136753131"/>
                </a:cxn>
                <a:cxn ang="0">
                  <a:pos x="776386191" y="173527083"/>
                </a:cxn>
                <a:cxn ang="0">
                  <a:pos x="834824777" y="202256732"/>
                </a:cxn>
                <a:cxn ang="0">
                  <a:pos x="877758223" y="188466500"/>
                </a:cxn>
                <a:cxn ang="0">
                  <a:pos x="877758223" y="265461961"/>
                </a:cxn>
                <a:cxn ang="0">
                  <a:pos x="827668474" y="353950353"/>
                </a:cxn>
                <a:cxn ang="0">
                  <a:pos x="763268305" y="474614881"/>
                </a:cxn>
                <a:cxn ang="0">
                  <a:pos x="719141232" y="534372552"/>
                </a:cxn>
                <a:cxn ang="0">
                  <a:pos x="684555531" y="566549759"/>
                </a:cxn>
                <a:cxn ang="0">
                  <a:pos x="578414450" y="621710686"/>
                </a:cxn>
                <a:cxn ang="0">
                  <a:pos x="497316606" y="578041619"/>
                </a:cxn>
                <a:cxn ang="0">
                  <a:pos x="413834783" y="621710686"/>
                </a:cxn>
                <a:cxn ang="0">
                  <a:pos x="276684515" y="573444875"/>
                </a:cxn>
                <a:cxn ang="0">
                  <a:pos x="282647190" y="480360811"/>
                </a:cxn>
                <a:cxn ang="0">
                  <a:pos x="220632091" y="464272207"/>
                </a:cxn>
                <a:cxn ang="0">
                  <a:pos x="175313574" y="464272207"/>
                </a:cxn>
                <a:cxn ang="0">
                  <a:pos x="151460689" y="397619420"/>
                </a:cxn>
                <a:cxn ang="0">
                  <a:pos x="192009065" y="387276747"/>
                </a:cxn>
                <a:cxn ang="0">
                  <a:pos x="189623995" y="332115820"/>
                </a:cxn>
                <a:cxn ang="0">
                  <a:pos x="73941542" y="286147308"/>
                </a:cxn>
                <a:cxn ang="0">
                  <a:pos x="16696583" y="286147308"/>
                </a:cxn>
                <a:cxn ang="0">
                  <a:pos x="0" y="237881497"/>
                </a:cxn>
              </a:cxnLst>
              <a:rect l="0" t="0" r="0" b="0"/>
              <a:pathLst>
                <a:path w="753" h="542">
                  <a:moveTo>
                    <a:pt x="0" y="207"/>
                  </a:moveTo>
                  <a:lnTo>
                    <a:pt x="34" y="211"/>
                  </a:lnTo>
                  <a:lnTo>
                    <a:pt x="67" y="178"/>
                  </a:lnTo>
                  <a:lnTo>
                    <a:pt x="80" y="187"/>
                  </a:lnTo>
                  <a:lnTo>
                    <a:pt x="147" y="215"/>
                  </a:lnTo>
                  <a:lnTo>
                    <a:pt x="159" y="207"/>
                  </a:lnTo>
                  <a:lnTo>
                    <a:pt x="161" y="187"/>
                  </a:lnTo>
                  <a:lnTo>
                    <a:pt x="175" y="173"/>
                  </a:lnTo>
                  <a:lnTo>
                    <a:pt x="269" y="112"/>
                  </a:lnTo>
                  <a:lnTo>
                    <a:pt x="284" y="133"/>
                  </a:lnTo>
                  <a:lnTo>
                    <a:pt x="343" y="148"/>
                  </a:lnTo>
                  <a:lnTo>
                    <a:pt x="373" y="107"/>
                  </a:lnTo>
                  <a:lnTo>
                    <a:pt x="387" y="117"/>
                  </a:lnTo>
                  <a:lnTo>
                    <a:pt x="410" y="117"/>
                  </a:lnTo>
                  <a:lnTo>
                    <a:pt x="410" y="105"/>
                  </a:lnTo>
                  <a:lnTo>
                    <a:pt x="438" y="95"/>
                  </a:lnTo>
                  <a:lnTo>
                    <a:pt x="438" y="86"/>
                  </a:lnTo>
                  <a:lnTo>
                    <a:pt x="450" y="73"/>
                  </a:lnTo>
                  <a:lnTo>
                    <a:pt x="458" y="75"/>
                  </a:lnTo>
                  <a:lnTo>
                    <a:pt x="489" y="46"/>
                  </a:lnTo>
                  <a:lnTo>
                    <a:pt x="513" y="52"/>
                  </a:lnTo>
                  <a:lnTo>
                    <a:pt x="537" y="19"/>
                  </a:lnTo>
                  <a:lnTo>
                    <a:pt x="550" y="46"/>
                  </a:lnTo>
                  <a:lnTo>
                    <a:pt x="557" y="44"/>
                  </a:lnTo>
                  <a:lnTo>
                    <a:pt x="596" y="7"/>
                  </a:lnTo>
                  <a:lnTo>
                    <a:pt x="606" y="9"/>
                  </a:lnTo>
                  <a:lnTo>
                    <a:pt x="624" y="0"/>
                  </a:lnTo>
                  <a:lnTo>
                    <a:pt x="656" y="9"/>
                  </a:lnTo>
                  <a:lnTo>
                    <a:pt x="656" y="44"/>
                  </a:lnTo>
                  <a:lnTo>
                    <a:pt x="681" y="47"/>
                  </a:lnTo>
                  <a:lnTo>
                    <a:pt x="672" y="82"/>
                  </a:lnTo>
                  <a:lnTo>
                    <a:pt x="651" y="119"/>
                  </a:lnTo>
                  <a:lnTo>
                    <a:pt x="640" y="151"/>
                  </a:lnTo>
                  <a:lnTo>
                    <a:pt x="651" y="151"/>
                  </a:lnTo>
                  <a:lnTo>
                    <a:pt x="678" y="127"/>
                  </a:lnTo>
                  <a:lnTo>
                    <a:pt x="700" y="176"/>
                  </a:lnTo>
                  <a:lnTo>
                    <a:pt x="717" y="164"/>
                  </a:lnTo>
                  <a:lnTo>
                    <a:pt x="736" y="164"/>
                  </a:lnTo>
                  <a:lnTo>
                    <a:pt x="752" y="213"/>
                  </a:lnTo>
                  <a:lnTo>
                    <a:pt x="736" y="231"/>
                  </a:lnTo>
                  <a:lnTo>
                    <a:pt x="738" y="254"/>
                  </a:lnTo>
                  <a:lnTo>
                    <a:pt x="694" y="308"/>
                  </a:lnTo>
                  <a:lnTo>
                    <a:pt x="696" y="369"/>
                  </a:lnTo>
                  <a:lnTo>
                    <a:pt x="640" y="413"/>
                  </a:lnTo>
                  <a:lnTo>
                    <a:pt x="635" y="449"/>
                  </a:lnTo>
                  <a:lnTo>
                    <a:pt x="603" y="465"/>
                  </a:lnTo>
                  <a:lnTo>
                    <a:pt x="606" y="484"/>
                  </a:lnTo>
                  <a:lnTo>
                    <a:pt x="574" y="493"/>
                  </a:lnTo>
                  <a:lnTo>
                    <a:pt x="550" y="533"/>
                  </a:lnTo>
                  <a:lnTo>
                    <a:pt x="485" y="541"/>
                  </a:lnTo>
                  <a:lnTo>
                    <a:pt x="450" y="517"/>
                  </a:lnTo>
                  <a:lnTo>
                    <a:pt x="417" y="503"/>
                  </a:lnTo>
                  <a:lnTo>
                    <a:pt x="382" y="538"/>
                  </a:lnTo>
                  <a:lnTo>
                    <a:pt x="347" y="541"/>
                  </a:lnTo>
                  <a:lnTo>
                    <a:pt x="311" y="541"/>
                  </a:lnTo>
                  <a:lnTo>
                    <a:pt x="232" y="499"/>
                  </a:lnTo>
                  <a:lnTo>
                    <a:pt x="220" y="460"/>
                  </a:lnTo>
                  <a:lnTo>
                    <a:pt x="237" y="418"/>
                  </a:lnTo>
                  <a:lnTo>
                    <a:pt x="215" y="404"/>
                  </a:lnTo>
                  <a:lnTo>
                    <a:pt x="185" y="404"/>
                  </a:lnTo>
                  <a:lnTo>
                    <a:pt x="179" y="394"/>
                  </a:lnTo>
                  <a:lnTo>
                    <a:pt x="147" y="404"/>
                  </a:lnTo>
                  <a:lnTo>
                    <a:pt x="115" y="381"/>
                  </a:lnTo>
                  <a:lnTo>
                    <a:pt x="127" y="346"/>
                  </a:lnTo>
                  <a:lnTo>
                    <a:pt x="152" y="345"/>
                  </a:lnTo>
                  <a:lnTo>
                    <a:pt x="161" y="337"/>
                  </a:lnTo>
                  <a:lnTo>
                    <a:pt x="171" y="305"/>
                  </a:lnTo>
                  <a:lnTo>
                    <a:pt x="159" y="289"/>
                  </a:lnTo>
                  <a:lnTo>
                    <a:pt x="75" y="272"/>
                  </a:lnTo>
                  <a:lnTo>
                    <a:pt x="62" y="249"/>
                  </a:lnTo>
                  <a:lnTo>
                    <a:pt x="39" y="249"/>
                  </a:lnTo>
                  <a:lnTo>
                    <a:pt x="14" y="249"/>
                  </a:lnTo>
                  <a:lnTo>
                    <a:pt x="0" y="223"/>
                  </a:lnTo>
                  <a:lnTo>
                    <a:pt x="0" y="207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05" name="Freeform 25"/>
            <p:cNvSpPr/>
            <p:nvPr/>
          </p:nvSpPr>
          <p:spPr>
            <a:xfrm>
              <a:off x="3325813" y="2905125"/>
              <a:ext cx="569912" cy="622300"/>
            </a:xfrm>
            <a:custGeom>
              <a:avLst/>
              <a:gdLst/>
              <a:ahLst/>
              <a:cxnLst>
                <a:cxn ang="0">
                  <a:pos x="533672816" y="80029705"/>
                </a:cxn>
                <a:cxn ang="0">
                  <a:pos x="520510146" y="24008804"/>
                </a:cxn>
                <a:cxn ang="0">
                  <a:pos x="477434207" y="32012096"/>
                </a:cxn>
                <a:cxn ang="0">
                  <a:pos x="443929725" y="52590765"/>
                </a:cxn>
                <a:cxn ang="0">
                  <a:pos x="410425244" y="29724983"/>
                </a:cxn>
                <a:cxn ang="0">
                  <a:pos x="352989929" y="37728274"/>
                </a:cxn>
                <a:cxn ang="0">
                  <a:pos x="168716924" y="0"/>
                </a:cxn>
                <a:cxn ang="0">
                  <a:pos x="180682888" y="44588543"/>
                </a:cxn>
                <a:cxn ang="0">
                  <a:pos x="98118938" y="44588543"/>
                </a:cxn>
                <a:cxn ang="0">
                  <a:pos x="29914364" y="125761270"/>
                </a:cxn>
                <a:cxn ang="0">
                  <a:pos x="58632021" y="316689753"/>
                </a:cxn>
                <a:cxn ang="0">
                  <a:pos x="4786823" y="386429054"/>
                </a:cxn>
                <a:cxn ang="0">
                  <a:pos x="75384809" y="394432345"/>
                </a:cxn>
                <a:cxn ang="0">
                  <a:pos x="90939797" y="515620458"/>
                </a:cxn>
                <a:cxn ang="0">
                  <a:pos x="148375112" y="483608363"/>
                </a:cxn>
                <a:cxn ang="0">
                  <a:pos x="172307041" y="511047302"/>
                </a:cxn>
                <a:cxn ang="0">
                  <a:pos x="232135768" y="473319028"/>
                </a:cxn>
                <a:cxn ang="0">
                  <a:pos x="289571084" y="473319028"/>
                </a:cxn>
                <a:cxn ang="0">
                  <a:pos x="319485448" y="516763480"/>
                </a:cxn>
                <a:cxn ang="0">
                  <a:pos x="283588649" y="599080298"/>
                </a:cxn>
                <a:cxn ang="0">
                  <a:pos x="283588649" y="634521459"/>
                </a:cxn>
                <a:cxn ang="0">
                  <a:pos x="344614082" y="664247511"/>
                </a:cxn>
                <a:cxn ang="0">
                  <a:pos x="386494410" y="649385019"/>
                </a:cxn>
                <a:cxn ang="0">
                  <a:pos x="410425244" y="599080298"/>
                </a:cxn>
                <a:cxn ang="0">
                  <a:pos x="452305572" y="591077006"/>
                </a:cxn>
                <a:cxn ang="0">
                  <a:pos x="509740888" y="596793185"/>
                </a:cxn>
                <a:cxn ang="0">
                  <a:pos x="501365041" y="563638067"/>
                </a:cxn>
                <a:cxn ang="0">
                  <a:pos x="588714720" y="551062689"/>
                </a:cxn>
                <a:cxn ang="0">
                  <a:pos x="609056532" y="511047302"/>
                </a:cxn>
                <a:cxn ang="0">
                  <a:pos x="618629084" y="400148523"/>
                </a:cxn>
                <a:cxn ang="0">
                  <a:pos x="580338874" y="346414736"/>
                </a:cxn>
                <a:cxn ang="0">
                  <a:pos x="569569615" y="301826192"/>
                </a:cxn>
                <a:cxn ang="0">
                  <a:pos x="548031098" y="297253036"/>
                </a:cxn>
                <a:cxn ang="0">
                  <a:pos x="580338874" y="217223331"/>
                </a:cxn>
                <a:cxn ang="0">
                  <a:pos x="594698250" y="152056118"/>
                </a:cxn>
              </a:cxnLst>
              <a:rect l="0" t="0" r="0" b="0"/>
              <a:pathLst>
                <a:path w="521" h="582">
                  <a:moveTo>
                    <a:pt x="468" y="75"/>
                  </a:moveTo>
                  <a:lnTo>
                    <a:pt x="446" y="70"/>
                  </a:lnTo>
                  <a:lnTo>
                    <a:pt x="435" y="55"/>
                  </a:lnTo>
                  <a:lnTo>
                    <a:pt x="435" y="21"/>
                  </a:lnTo>
                  <a:lnTo>
                    <a:pt x="423" y="4"/>
                  </a:lnTo>
                  <a:lnTo>
                    <a:pt x="399" y="28"/>
                  </a:lnTo>
                  <a:lnTo>
                    <a:pt x="387" y="46"/>
                  </a:lnTo>
                  <a:lnTo>
                    <a:pt x="371" y="46"/>
                  </a:lnTo>
                  <a:lnTo>
                    <a:pt x="366" y="19"/>
                  </a:lnTo>
                  <a:lnTo>
                    <a:pt x="343" y="26"/>
                  </a:lnTo>
                  <a:lnTo>
                    <a:pt x="313" y="46"/>
                  </a:lnTo>
                  <a:lnTo>
                    <a:pt x="295" y="33"/>
                  </a:lnTo>
                  <a:lnTo>
                    <a:pt x="254" y="7"/>
                  </a:lnTo>
                  <a:lnTo>
                    <a:pt x="141" y="0"/>
                  </a:lnTo>
                  <a:lnTo>
                    <a:pt x="129" y="12"/>
                  </a:lnTo>
                  <a:lnTo>
                    <a:pt x="151" y="39"/>
                  </a:lnTo>
                  <a:lnTo>
                    <a:pt x="124" y="55"/>
                  </a:lnTo>
                  <a:lnTo>
                    <a:pt x="82" y="39"/>
                  </a:lnTo>
                  <a:lnTo>
                    <a:pt x="39" y="75"/>
                  </a:lnTo>
                  <a:lnTo>
                    <a:pt x="25" y="110"/>
                  </a:lnTo>
                  <a:lnTo>
                    <a:pt x="27" y="190"/>
                  </a:lnTo>
                  <a:lnTo>
                    <a:pt x="49" y="277"/>
                  </a:lnTo>
                  <a:lnTo>
                    <a:pt x="0" y="331"/>
                  </a:lnTo>
                  <a:lnTo>
                    <a:pt x="4" y="338"/>
                  </a:lnTo>
                  <a:lnTo>
                    <a:pt x="49" y="326"/>
                  </a:lnTo>
                  <a:lnTo>
                    <a:pt x="63" y="345"/>
                  </a:lnTo>
                  <a:lnTo>
                    <a:pt x="50" y="406"/>
                  </a:lnTo>
                  <a:lnTo>
                    <a:pt x="76" y="451"/>
                  </a:lnTo>
                  <a:lnTo>
                    <a:pt x="100" y="457"/>
                  </a:lnTo>
                  <a:lnTo>
                    <a:pt x="124" y="423"/>
                  </a:lnTo>
                  <a:lnTo>
                    <a:pt x="136" y="451"/>
                  </a:lnTo>
                  <a:lnTo>
                    <a:pt x="144" y="447"/>
                  </a:lnTo>
                  <a:lnTo>
                    <a:pt x="183" y="411"/>
                  </a:lnTo>
                  <a:lnTo>
                    <a:pt x="194" y="414"/>
                  </a:lnTo>
                  <a:lnTo>
                    <a:pt x="212" y="404"/>
                  </a:lnTo>
                  <a:lnTo>
                    <a:pt x="242" y="414"/>
                  </a:lnTo>
                  <a:lnTo>
                    <a:pt x="242" y="447"/>
                  </a:lnTo>
                  <a:lnTo>
                    <a:pt x="267" y="452"/>
                  </a:lnTo>
                  <a:lnTo>
                    <a:pt x="259" y="487"/>
                  </a:lnTo>
                  <a:lnTo>
                    <a:pt x="237" y="524"/>
                  </a:lnTo>
                  <a:lnTo>
                    <a:pt x="226" y="555"/>
                  </a:lnTo>
                  <a:lnTo>
                    <a:pt x="237" y="555"/>
                  </a:lnTo>
                  <a:lnTo>
                    <a:pt x="265" y="531"/>
                  </a:lnTo>
                  <a:lnTo>
                    <a:pt x="288" y="581"/>
                  </a:lnTo>
                  <a:lnTo>
                    <a:pt x="303" y="568"/>
                  </a:lnTo>
                  <a:lnTo>
                    <a:pt x="323" y="568"/>
                  </a:lnTo>
                  <a:lnTo>
                    <a:pt x="343" y="553"/>
                  </a:lnTo>
                  <a:lnTo>
                    <a:pt x="343" y="524"/>
                  </a:lnTo>
                  <a:lnTo>
                    <a:pt x="353" y="514"/>
                  </a:lnTo>
                  <a:lnTo>
                    <a:pt x="378" y="517"/>
                  </a:lnTo>
                  <a:lnTo>
                    <a:pt x="419" y="536"/>
                  </a:lnTo>
                  <a:lnTo>
                    <a:pt x="426" y="522"/>
                  </a:lnTo>
                  <a:lnTo>
                    <a:pt x="416" y="505"/>
                  </a:lnTo>
                  <a:lnTo>
                    <a:pt x="419" y="493"/>
                  </a:lnTo>
                  <a:lnTo>
                    <a:pt x="446" y="470"/>
                  </a:lnTo>
                  <a:lnTo>
                    <a:pt x="492" y="482"/>
                  </a:lnTo>
                  <a:lnTo>
                    <a:pt x="520" y="465"/>
                  </a:lnTo>
                  <a:lnTo>
                    <a:pt x="509" y="447"/>
                  </a:lnTo>
                  <a:lnTo>
                    <a:pt x="520" y="409"/>
                  </a:lnTo>
                  <a:lnTo>
                    <a:pt x="517" y="350"/>
                  </a:lnTo>
                  <a:lnTo>
                    <a:pt x="499" y="343"/>
                  </a:lnTo>
                  <a:lnTo>
                    <a:pt x="485" y="303"/>
                  </a:lnTo>
                  <a:lnTo>
                    <a:pt x="485" y="268"/>
                  </a:lnTo>
                  <a:lnTo>
                    <a:pt x="476" y="264"/>
                  </a:lnTo>
                  <a:lnTo>
                    <a:pt x="465" y="268"/>
                  </a:lnTo>
                  <a:lnTo>
                    <a:pt x="458" y="260"/>
                  </a:lnTo>
                  <a:lnTo>
                    <a:pt x="463" y="208"/>
                  </a:lnTo>
                  <a:lnTo>
                    <a:pt x="485" y="190"/>
                  </a:lnTo>
                  <a:lnTo>
                    <a:pt x="499" y="160"/>
                  </a:lnTo>
                  <a:lnTo>
                    <a:pt x="497" y="133"/>
                  </a:lnTo>
                  <a:lnTo>
                    <a:pt x="468" y="75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06" name="Freeform 26"/>
            <p:cNvSpPr/>
            <p:nvPr/>
          </p:nvSpPr>
          <p:spPr>
            <a:xfrm>
              <a:off x="3259138" y="2536825"/>
              <a:ext cx="801687" cy="490538"/>
            </a:xfrm>
            <a:custGeom>
              <a:avLst/>
              <a:gdLst/>
              <a:ahLst/>
              <a:cxnLst>
                <a:cxn ang="0">
                  <a:pos x="118423279" y="486031720"/>
                </a:cxn>
                <a:cxn ang="0">
                  <a:pos x="220099721" y="462887147"/>
                </a:cxn>
                <a:cxn ang="0">
                  <a:pos x="226081203" y="411970164"/>
                </a:cxn>
                <a:cxn ang="0">
                  <a:pos x="376801640" y="406183752"/>
                </a:cxn>
                <a:cxn ang="0">
                  <a:pos x="448572860" y="452472897"/>
                </a:cxn>
                <a:cxn ang="0">
                  <a:pos x="510775240" y="420070495"/>
                </a:cxn>
                <a:cxn ang="0">
                  <a:pos x="535895495" y="452472897"/>
                </a:cxn>
                <a:cxn ang="0">
                  <a:pos x="581349945" y="403869832"/>
                </a:cxn>
                <a:cxn ang="0">
                  <a:pos x="595704845" y="462887147"/>
                </a:cxn>
                <a:cxn ang="0">
                  <a:pos x="633983485" y="486031720"/>
                </a:cxn>
                <a:cxn ang="0">
                  <a:pos x="706951221" y="444372565"/>
                </a:cxn>
                <a:cxn ang="0">
                  <a:pos x="827766436" y="372624928"/>
                </a:cxn>
                <a:cxn ang="0">
                  <a:pos x="818196502" y="256903141"/>
                </a:cxn>
                <a:cxn ang="0">
                  <a:pos x="828962951" y="216400408"/>
                </a:cxn>
                <a:cxn ang="0">
                  <a:pos x="751210249" y="177054097"/>
                </a:cxn>
                <a:cxn ang="0">
                  <a:pos x="696184772" y="177054097"/>
                </a:cxn>
                <a:cxn ang="0">
                  <a:pos x="613648197" y="148124188"/>
                </a:cxn>
                <a:cxn ang="0">
                  <a:pos x="569388075" y="105306460"/>
                </a:cxn>
                <a:cxn ang="0">
                  <a:pos x="525129047" y="98363626"/>
                </a:cxn>
                <a:cxn ang="0">
                  <a:pos x="428237571" y="98363626"/>
                </a:cxn>
                <a:cxn ang="0">
                  <a:pos x="251200364" y="0"/>
                </a:cxn>
                <a:cxn ang="0">
                  <a:pos x="215314754" y="11571748"/>
                </a:cxn>
                <a:cxn ang="0">
                  <a:pos x="104068378" y="11571748"/>
                </a:cxn>
                <a:cxn ang="0">
                  <a:pos x="118423279" y="48603064"/>
                </a:cxn>
                <a:cxn ang="0">
                  <a:pos x="169859210" y="60175889"/>
                </a:cxn>
                <a:cxn ang="0">
                  <a:pos x="112441797" y="98363626"/>
                </a:cxn>
                <a:cxn ang="0">
                  <a:pos x="112441797" y="142337776"/>
                </a:cxn>
                <a:cxn ang="0">
                  <a:pos x="145935470" y="189784419"/>
                </a:cxn>
                <a:cxn ang="0">
                  <a:pos x="184214111" y="288148045"/>
                </a:cxn>
                <a:cxn ang="0">
                  <a:pos x="159093855" y="305506206"/>
                </a:cxn>
                <a:cxn ang="0">
                  <a:pos x="22727225" y="356423190"/>
                </a:cxn>
                <a:cxn ang="0">
                  <a:pos x="16746837" y="400397340"/>
                </a:cxn>
                <a:cxn ang="0">
                  <a:pos x="43062513" y="454786816"/>
                </a:cxn>
              </a:cxnLst>
              <a:rect l="0" t="0" r="0" b="0"/>
              <a:pathLst>
                <a:path w="733" h="456">
                  <a:moveTo>
                    <a:pt x="85" y="455"/>
                  </a:moveTo>
                  <a:lnTo>
                    <a:pt x="99" y="420"/>
                  </a:lnTo>
                  <a:lnTo>
                    <a:pt x="144" y="384"/>
                  </a:lnTo>
                  <a:lnTo>
                    <a:pt x="184" y="400"/>
                  </a:lnTo>
                  <a:lnTo>
                    <a:pt x="212" y="384"/>
                  </a:lnTo>
                  <a:lnTo>
                    <a:pt x="189" y="356"/>
                  </a:lnTo>
                  <a:lnTo>
                    <a:pt x="202" y="344"/>
                  </a:lnTo>
                  <a:lnTo>
                    <a:pt x="315" y="351"/>
                  </a:lnTo>
                  <a:lnTo>
                    <a:pt x="356" y="378"/>
                  </a:lnTo>
                  <a:lnTo>
                    <a:pt x="375" y="391"/>
                  </a:lnTo>
                  <a:lnTo>
                    <a:pt x="405" y="370"/>
                  </a:lnTo>
                  <a:lnTo>
                    <a:pt x="427" y="363"/>
                  </a:lnTo>
                  <a:lnTo>
                    <a:pt x="432" y="391"/>
                  </a:lnTo>
                  <a:lnTo>
                    <a:pt x="448" y="391"/>
                  </a:lnTo>
                  <a:lnTo>
                    <a:pt x="462" y="373"/>
                  </a:lnTo>
                  <a:lnTo>
                    <a:pt x="486" y="349"/>
                  </a:lnTo>
                  <a:lnTo>
                    <a:pt x="498" y="366"/>
                  </a:lnTo>
                  <a:lnTo>
                    <a:pt x="498" y="400"/>
                  </a:lnTo>
                  <a:lnTo>
                    <a:pt x="508" y="416"/>
                  </a:lnTo>
                  <a:lnTo>
                    <a:pt x="530" y="420"/>
                  </a:lnTo>
                  <a:lnTo>
                    <a:pt x="554" y="396"/>
                  </a:lnTo>
                  <a:lnTo>
                    <a:pt x="591" y="384"/>
                  </a:lnTo>
                  <a:lnTo>
                    <a:pt x="661" y="320"/>
                  </a:lnTo>
                  <a:lnTo>
                    <a:pt x="692" y="322"/>
                  </a:lnTo>
                  <a:lnTo>
                    <a:pt x="732" y="310"/>
                  </a:lnTo>
                  <a:lnTo>
                    <a:pt x="684" y="222"/>
                  </a:lnTo>
                  <a:lnTo>
                    <a:pt x="699" y="195"/>
                  </a:lnTo>
                  <a:lnTo>
                    <a:pt x="693" y="187"/>
                  </a:lnTo>
                  <a:lnTo>
                    <a:pt x="670" y="178"/>
                  </a:lnTo>
                  <a:lnTo>
                    <a:pt x="628" y="153"/>
                  </a:lnTo>
                  <a:lnTo>
                    <a:pt x="608" y="141"/>
                  </a:lnTo>
                  <a:lnTo>
                    <a:pt x="582" y="153"/>
                  </a:lnTo>
                  <a:lnTo>
                    <a:pt x="552" y="128"/>
                  </a:lnTo>
                  <a:lnTo>
                    <a:pt x="513" y="128"/>
                  </a:lnTo>
                  <a:lnTo>
                    <a:pt x="483" y="114"/>
                  </a:lnTo>
                  <a:lnTo>
                    <a:pt x="476" y="91"/>
                  </a:lnTo>
                  <a:lnTo>
                    <a:pt x="462" y="73"/>
                  </a:lnTo>
                  <a:lnTo>
                    <a:pt x="439" y="85"/>
                  </a:lnTo>
                  <a:lnTo>
                    <a:pt x="420" y="78"/>
                  </a:lnTo>
                  <a:lnTo>
                    <a:pt x="358" y="85"/>
                  </a:lnTo>
                  <a:lnTo>
                    <a:pt x="292" y="70"/>
                  </a:lnTo>
                  <a:lnTo>
                    <a:pt x="210" y="0"/>
                  </a:lnTo>
                  <a:lnTo>
                    <a:pt x="188" y="16"/>
                  </a:lnTo>
                  <a:lnTo>
                    <a:pt x="180" y="10"/>
                  </a:lnTo>
                  <a:lnTo>
                    <a:pt x="162" y="10"/>
                  </a:lnTo>
                  <a:lnTo>
                    <a:pt x="87" y="10"/>
                  </a:lnTo>
                  <a:lnTo>
                    <a:pt x="78" y="20"/>
                  </a:lnTo>
                  <a:lnTo>
                    <a:pt x="99" y="42"/>
                  </a:lnTo>
                  <a:lnTo>
                    <a:pt x="122" y="46"/>
                  </a:lnTo>
                  <a:lnTo>
                    <a:pt x="142" y="52"/>
                  </a:lnTo>
                  <a:lnTo>
                    <a:pt x="133" y="68"/>
                  </a:lnTo>
                  <a:lnTo>
                    <a:pt x="94" y="85"/>
                  </a:lnTo>
                  <a:lnTo>
                    <a:pt x="87" y="114"/>
                  </a:lnTo>
                  <a:lnTo>
                    <a:pt x="94" y="123"/>
                  </a:lnTo>
                  <a:lnTo>
                    <a:pt x="99" y="160"/>
                  </a:lnTo>
                  <a:lnTo>
                    <a:pt x="122" y="164"/>
                  </a:lnTo>
                  <a:lnTo>
                    <a:pt x="144" y="192"/>
                  </a:lnTo>
                  <a:lnTo>
                    <a:pt x="154" y="249"/>
                  </a:lnTo>
                  <a:lnTo>
                    <a:pt x="147" y="267"/>
                  </a:lnTo>
                  <a:lnTo>
                    <a:pt x="133" y="264"/>
                  </a:lnTo>
                  <a:lnTo>
                    <a:pt x="90" y="295"/>
                  </a:lnTo>
                  <a:lnTo>
                    <a:pt x="19" y="308"/>
                  </a:lnTo>
                  <a:lnTo>
                    <a:pt x="0" y="327"/>
                  </a:lnTo>
                  <a:lnTo>
                    <a:pt x="14" y="346"/>
                  </a:lnTo>
                  <a:lnTo>
                    <a:pt x="16" y="388"/>
                  </a:lnTo>
                  <a:lnTo>
                    <a:pt x="36" y="393"/>
                  </a:lnTo>
                  <a:lnTo>
                    <a:pt x="85" y="455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07" name="Freeform 27"/>
            <p:cNvSpPr/>
            <p:nvPr/>
          </p:nvSpPr>
          <p:spPr>
            <a:xfrm>
              <a:off x="3367088" y="4087813"/>
              <a:ext cx="258762" cy="231775"/>
            </a:xfrm>
            <a:custGeom>
              <a:avLst/>
              <a:gdLst/>
              <a:ahLst/>
              <a:cxnLst>
                <a:cxn ang="0">
                  <a:pos x="280153354" y="41837005"/>
                </a:cxn>
                <a:cxn ang="0">
                  <a:pos x="226959280" y="127835232"/>
                </a:cxn>
                <a:cxn ang="0">
                  <a:pos x="226959280" y="167346940"/>
                </a:cxn>
                <a:cxn ang="0">
                  <a:pos x="124118781" y="248696731"/>
                </a:cxn>
                <a:cxn ang="0">
                  <a:pos x="21277195" y="211508163"/>
                </a:cxn>
                <a:cxn ang="0">
                  <a:pos x="0" y="139456322"/>
                </a:cxn>
                <a:cxn ang="0">
                  <a:pos x="4728386" y="104591972"/>
                </a:cxn>
                <a:cxn ang="0">
                  <a:pos x="63832671" y="49971768"/>
                </a:cxn>
                <a:cxn ang="0">
                  <a:pos x="81563305" y="32540132"/>
                </a:cxn>
                <a:cxn ang="0">
                  <a:pos x="177311768" y="18593745"/>
                </a:cxn>
                <a:cxn ang="0">
                  <a:pos x="219867245" y="13945309"/>
                </a:cxn>
                <a:cxn ang="0">
                  <a:pos x="234052403" y="0"/>
                </a:cxn>
                <a:cxn ang="0">
                  <a:pos x="264786371" y="4648436"/>
                </a:cxn>
                <a:cxn ang="0">
                  <a:pos x="280153354" y="41837005"/>
                </a:cxn>
              </a:cxnLst>
              <a:rect l="0" t="0" r="0" b="0"/>
              <a:pathLst>
                <a:path w="238" h="215">
                  <a:moveTo>
                    <a:pt x="237" y="36"/>
                  </a:moveTo>
                  <a:lnTo>
                    <a:pt x="192" y="110"/>
                  </a:lnTo>
                  <a:lnTo>
                    <a:pt x="192" y="144"/>
                  </a:lnTo>
                  <a:lnTo>
                    <a:pt x="105" y="214"/>
                  </a:lnTo>
                  <a:lnTo>
                    <a:pt x="18" y="182"/>
                  </a:lnTo>
                  <a:lnTo>
                    <a:pt x="0" y="120"/>
                  </a:lnTo>
                  <a:lnTo>
                    <a:pt x="4" y="90"/>
                  </a:lnTo>
                  <a:lnTo>
                    <a:pt x="54" y="43"/>
                  </a:lnTo>
                  <a:lnTo>
                    <a:pt x="69" y="28"/>
                  </a:lnTo>
                  <a:lnTo>
                    <a:pt x="150" y="16"/>
                  </a:lnTo>
                  <a:lnTo>
                    <a:pt x="186" y="12"/>
                  </a:lnTo>
                  <a:lnTo>
                    <a:pt x="198" y="0"/>
                  </a:lnTo>
                  <a:lnTo>
                    <a:pt x="224" y="4"/>
                  </a:lnTo>
                  <a:lnTo>
                    <a:pt x="237" y="36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08" name="Oval 28"/>
            <p:cNvSpPr/>
            <p:nvPr/>
          </p:nvSpPr>
          <p:spPr>
            <a:xfrm>
              <a:off x="4286250" y="2605088"/>
              <a:ext cx="66675" cy="65087"/>
            </a:xfrm>
            <a:prstGeom prst="ellipse">
              <a:avLst/>
            </a:pr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39090" tIns="19545" rIns="39090" bIns="19545" anchor="t"/>
            <a:lstStyle/>
            <a:p>
              <a:pPr lvl="0" fontAlgn="base"/>
              <a:endParaRPr sz="1350" strike="noStrike" noProof="1">
                <a:latin typeface="Calibri" panose="020F0502020204030204" charset="0"/>
                <a:ea typeface="Arial" panose="020B0604020202020204" pitchFamily="34" charset="0"/>
              </a:endParaRPr>
            </a:p>
          </p:txBody>
        </p:sp>
        <p:sp>
          <p:nvSpPr>
            <p:cNvPr id="1048609" name="Freeform 29"/>
            <p:cNvSpPr/>
            <p:nvPr/>
          </p:nvSpPr>
          <p:spPr>
            <a:xfrm>
              <a:off x="1819275" y="1462088"/>
              <a:ext cx="1417638" cy="1185862"/>
            </a:xfrm>
            <a:custGeom>
              <a:avLst/>
              <a:gdLst/>
              <a:ahLst/>
              <a:cxnLst>
                <a:cxn ang="0">
                  <a:pos x="0" y="237544120"/>
                </a:cxn>
                <a:cxn ang="0">
                  <a:pos x="58358885" y="180166396"/>
                </a:cxn>
                <a:cxn ang="0">
                  <a:pos x="238200289" y="81476325"/>
                </a:cxn>
                <a:cxn ang="0">
                  <a:pos x="282267114" y="21804006"/>
                </a:cxn>
                <a:cxn ang="0">
                  <a:pos x="320379640" y="2294595"/>
                </a:cxn>
                <a:cxn ang="0">
                  <a:pos x="389457571" y="44754239"/>
                </a:cxn>
                <a:cxn ang="0">
                  <a:pos x="395412960" y="170985875"/>
                </a:cxn>
                <a:cxn ang="0">
                  <a:pos x="490692639" y="280002693"/>
                </a:cxn>
                <a:cxn ang="0">
                  <a:pos x="645522937" y="243281678"/>
                </a:cxn>
                <a:cxn ang="0">
                  <a:pos x="687208478" y="274265135"/>
                </a:cxn>
                <a:cxn ang="0">
                  <a:pos x="618129456" y="343119046"/>
                </a:cxn>
                <a:cxn ang="0">
                  <a:pos x="690781494" y="415414850"/>
                </a:cxn>
                <a:cxn ang="0">
                  <a:pos x="725319913" y="425742669"/>
                </a:cxn>
                <a:cxn ang="0">
                  <a:pos x="761050066" y="478530132"/>
                </a:cxn>
                <a:cxn ang="0">
                  <a:pos x="900397661" y="480824727"/>
                </a:cxn>
                <a:cxn ang="0">
                  <a:pos x="1033789866" y="429185632"/>
                </a:cxn>
                <a:cxn ang="0">
                  <a:pos x="1046890195" y="511809255"/>
                </a:cxn>
                <a:cxn ang="0">
                  <a:pos x="1011160042" y="556563494"/>
                </a:cxn>
                <a:cxn ang="0">
                  <a:pos x="1000440996" y="623121740"/>
                </a:cxn>
                <a:cxn ang="0">
                  <a:pos x="1099294782" y="660991123"/>
                </a:cxn>
                <a:cxn ang="0">
                  <a:pos x="1196956835" y="825091071"/>
                </a:cxn>
                <a:cxn ang="0">
                  <a:pos x="1239833018" y="891649316"/>
                </a:cxn>
                <a:cxn ang="0">
                  <a:pos x="1289855232" y="924928439"/>
                </a:cxn>
                <a:cxn ang="0">
                  <a:pos x="1305337934" y="885911758"/>
                </a:cxn>
                <a:cxn ang="0">
                  <a:pos x="1355360148" y="830828629"/>
                </a:cxn>
                <a:cxn ang="0">
                  <a:pos x="1305337934" y="790664651"/>
                </a:cxn>
                <a:cxn ang="0">
                  <a:pos x="1333922056" y="688532688"/>
                </a:cxn>
                <a:cxn ang="0">
                  <a:pos x="1383944270" y="698860507"/>
                </a:cxn>
                <a:cxn ang="0">
                  <a:pos x="1485179338" y="759680123"/>
                </a:cxn>
                <a:cxn ang="0">
                  <a:pos x="1545920597" y="819353513"/>
                </a:cxn>
                <a:cxn ang="0">
                  <a:pos x="1534009819" y="899682541"/>
                </a:cxn>
                <a:cxn ang="0">
                  <a:pos x="1456595216" y="924928439"/>
                </a:cxn>
                <a:cxn ang="0">
                  <a:pos x="1445876170" y="945584077"/>
                </a:cxn>
                <a:cxn ang="0">
                  <a:pos x="1389898568" y="967388083"/>
                </a:cxn>
                <a:cxn ang="0">
                  <a:pos x="1325585384" y="952470004"/>
                </a:cxn>
                <a:cxn ang="0">
                  <a:pos x="1325585384" y="981158866"/>
                </a:cxn>
                <a:cxn ang="0">
                  <a:pos x="1299382545" y="1023618510"/>
                </a:cxn>
                <a:cxn ang="0">
                  <a:pos x="1311293323" y="1103946467"/>
                </a:cxn>
                <a:cxn ang="0">
                  <a:pos x="1317247621" y="1142963148"/>
                </a:cxn>
                <a:cxn ang="0">
                  <a:pos x="1245787316" y="1156733930"/>
                </a:cxn>
                <a:cxn ang="0">
                  <a:pos x="1254125079" y="1227882436"/>
                </a:cxn>
                <a:cxn ang="0">
                  <a:pos x="1214821912" y="1256571298"/>
                </a:cxn>
                <a:cxn ang="0">
                  <a:pos x="1129069546" y="1263457225"/>
                </a:cxn>
                <a:cxn ang="0">
                  <a:pos x="1092148752" y="1200340872"/>
                </a:cxn>
                <a:cxn ang="0">
                  <a:pos x="1049272569" y="1200340872"/>
                </a:cxn>
                <a:cxn ang="0">
                  <a:pos x="967093218" y="1132635329"/>
                </a:cxn>
                <a:cxn ang="0">
                  <a:pos x="950419874" y="1071815713"/>
                </a:cxn>
                <a:cxn ang="0">
                  <a:pos x="861094493" y="1103946467"/>
                </a:cxn>
                <a:cxn ang="0">
                  <a:pos x="838464669" y="1138372887"/>
                </a:cxn>
                <a:cxn ang="0">
                  <a:pos x="745567364" y="1087881090"/>
                </a:cxn>
                <a:cxn ang="0">
                  <a:pos x="741994348" y="1037388221"/>
                </a:cxn>
                <a:cxn ang="0">
                  <a:pos x="802735608" y="1071815713"/>
                </a:cxn>
                <a:cxn ang="0">
                  <a:pos x="827746714" y="1001814504"/>
                </a:cxn>
                <a:cxn ang="0">
                  <a:pos x="882532585" y="952470004"/>
                </a:cxn>
                <a:cxn ang="0">
                  <a:pos x="927790050" y="883616092"/>
                </a:cxn>
                <a:cxn ang="0">
                  <a:pos x="906351959" y="774599274"/>
                </a:cxn>
                <a:cxn ang="0">
                  <a:pos x="821791325" y="623121740"/>
                </a:cxn>
                <a:cxn ang="0">
                  <a:pos x="731275303" y="589842617"/>
                </a:cxn>
                <a:cxn ang="0">
                  <a:pos x="632421517" y="480824727"/>
                </a:cxn>
                <a:cxn ang="0">
                  <a:pos x="472827563" y="438365083"/>
                </a:cxn>
                <a:cxn ang="0">
                  <a:pos x="347772029" y="452135865"/>
                </a:cxn>
                <a:cxn ang="0">
                  <a:pos x="248919335" y="490005249"/>
                </a:cxn>
                <a:cxn ang="0">
                  <a:pos x="148874908" y="431480227"/>
                </a:cxn>
              </a:cxnLst>
              <a:rect l="0" t="0" r="0" b="0"/>
              <a:pathLst>
                <a:path w="1299" h="1107">
                  <a:moveTo>
                    <a:pt x="11" y="350"/>
                  </a:moveTo>
                  <a:lnTo>
                    <a:pt x="0" y="207"/>
                  </a:lnTo>
                  <a:lnTo>
                    <a:pt x="7" y="177"/>
                  </a:lnTo>
                  <a:lnTo>
                    <a:pt x="49" y="157"/>
                  </a:lnTo>
                  <a:lnTo>
                    <a:pt x="107" y="109"/>
                  </a:lnTo>
                  <a:lnTo>
                    <a:pt x="200" y="71"/>
                  </a:lnTo>
                  <a:lnTo>
                    <a:pt x="237" y="55"/>
                  </a:lnTo>
                  <a:lnTo>
                    <a:pt x="237" y="19"/>
                  </a:lnTo>
                  <a:lnTo>
                    <a:pt x="254" y="0"/>
                  </a:lnTo>
                  <a:lnTo>
                    <a:pt x="269" y="2"/>
                  </a:lnTo>
                  <a:lnTo>
                    <a:pt x="329" y="11"/>
                  </a:lnTo>
                  <a:lnTo>
                    <a:pt x="327" y="39"/>
                  </a:lnTo>
                  <a:lnTo>
                    <a:pt x="339" y="82"/>
                  </a:lnTo>
                  <a:lnTo>
                    <a:pt x="332" y="149"/>
                  </a:lnTo>
                  <a:lnTo>
                    <a:pt x="383" y="226"/>
                  </a:lnTo>
                  <a:lnTo>
                    <a:pt x="412" y="244"/>
                  </a:lnTo>
                  <a:lnTo>
                    <a:pt x="454" y="212"/>
                  </a:lnTo>
                  <a:lnTo>
                    <a:pt x="542" y="212"/>
                  </a:lnTo>
                  <a:lnTo>
                    <a:pt x="563" y="219"/>
                  </a:lnTo>
                  <a:lnTo>
                    <a:pt x="577" y="239"/>
                  </a:lnTo>
                  <a:lnTo>
                    <a:pt x="567" y="261"/>
                  </a:lnTo>
                  <a:lnTo>
                    <a:pt x="519" y="299"/>
                  </a:lnTo>
                  <a:lnTo>
                    <a:pt x="524" y="320"/>
                  </a:lnTo>
                  <a:lnTo>
                    <a:pt x="580" y="362"/>
                  </a:lnTo>
                  <a:lnTo>
                    <a:pt x="602" y="362"/>
                  </a:lnTo>
                  <a:lnTo>
                    <a:pt x="609" y="371"/>
                  </a:lnTo>
                  <a:lnTo>
                    <a:pt x="604" y="389"/>
                  </a:lnTo>
                  <a:lnTo>
                    <a:pt x="639" y="417"/>
                  </a:lnTo>
                  <a:lnTo>
                    <a:pt x="722" y="429"/>
                  </a:lnTo>
                  <a:lnTo>
                    <a:pt x="756" y="419"/>
                  </a:lnTo>
                  <a:lnTo>
                    <a:pt x="807" y="369"/>
                  </a:lnTo>
                  <a:lnTo>
                    <a:pt x="868" y="374"/>
                  </a:lnTo>
                  <a:lnTo>
                    <a:pt x="893" y="412"/>
                  </a:lnTo>
                  <a:lnTo>
                    <a:pt x="879" y="446"/>
                  </a:lnTo>
                  <a:lnTo>
                    <a:pt x="881" y="465"/>
                  </a:lnTo>
                  <a:lnTo>
                    <a:pt x="849" y="485"/>
                  </a:lnTo>
                  <a:lnTo>
                    <a:pt x="836" y="502"/>
                  </a:lnTo>
                  <a:lnTo>
                    <a:pt x="840" y="543"/>
                  </a:lnTo>
                  <a:lnTo>
                    <a:pt x="898" y="585"/>
                  </a:lnTo>
                  <a:lnTo>
                    <a:pt x="923" y="576"/>
                  </a:lnTo>
                  <a:lnTo>
                    <a:pt x="988" y="660"/>
                  </a:lnTo>
                  <a:lnTo>
                    <a:pt x="1005" y="719"/>
                  </a:lnTo>
                  <a:lnTo>
                    <a:pt x="996" y="752"/>
                  </a:lnTo>
                  <a:lnTo>
                    <a:pt x="1041" y="777"/>
                  </a:lnTo>
                  <a:lnTo>
                    <a:pt x="1041" y="794"/>
                  </a:lnTo>
                  <a:lnTo>
                    <a:pt x="1083" y="806"/>
                  </a:lnTo>
                  <a:lnTo>
                    <a:pt x="1096" y="806"/>
                  </a:lnTo>
                  <a:lnTo>
                    <a:pt x="1096" y="772"/>
                  </a:lnTo>
                  <a:lnTo>
                    <a:pt x="1128" y="765"/>
                  </a:lnTo>
                  <a:lnTo>
                    <a:pt x="1138" y="724"/>
                  </a:lnTo>
                  <a:lnTo>
                    <a:pt x="1113" y="707"/>
                  </a:lnTo>
                  <a:lnTo>
                    <a:pt x="1096" y="689"/>
                  </a:lnTo>
                  <a:lnTo>
                    <a:pt x="1103" y="612"/>
                  </a:lnTo>
                  <a:lnTo>
                    <a:pt x="1120" y="600"/>
                  </a:lnTo>
                  <a:lnTo>
                    <a:pt x="1151" y="614"/>
                  </a:lnTo>
                  <a:lnTo>
                    <a:pt x="1162" y="609"/>
                  </a:lnTo>
                  <a:lnTo>
                    <a:pt x="1170" y="623"/>
                  </a:lnTo>
                  <a:lnTo>
                    <a:pt x="1247" y="662"/>
                  </a:lnTo>
                  <a:lnTo>
                    <a:pt x="1290" y="689"/>
                  </a:lnTo>
                  <a:lnTo>
                    <a:pt x="1298" y="714"/>
                  </a:lnTo>
                  <a:lnTo>
                    <a:pt x="1275" y="747"/>
                  </a:lnTo>
                  <a:lnTo>
                    <a:pt x="1288" y="784"/>
                  </a:lnTo>
                  <a:lnTo>
                    <a:pt x="1280" y="801"/>
                  </a:lnTo>
                  <a:lnTo>
                    <a:pt x="1223" y="806"/>
                  </a:lnTo>
                  <a:lnTo>
                    <a:pt x="1211" y="812"/>
                  </a:lnTo>
                  <a:lnTo>
                    <a:pt x="1214" y="824"/>
                  </a:lnTo>
                  <a:lnTo>
                    <a:pt x="1214" y="838"/>
                  </a:lnTo>
                  <a:lnTo>
                    <a:pt x="1167" y="843"/>
                  </a:lnTo>
                  <a:lnTo>
                    <a:pt x="1143" y="830"/>
                  </a:lnTo>
                  <a:lnTo>
                    <a:pt x="1113" y="830"/>
                  </a:lnTo>
                  <a:lnTo>
                    <a:pt x="1106" y="838"/>
                  </a:lnTo>
                  <a:lnTo>
                    <a:pt x="1113" y="855"/>
                  </a:lnTo>
                  <a:lnTo>
                    <a:pt x="1096" y="873"/>
                  </a:lnTo>
                  <a:lnTo>
                    <a:pt x="1091" y="892"/>
                  </a:lnTo>
                  <a:lnTo>
                    <a:pt x="1120" y="917"/>
                  </a:lnTo>
                  <a:lnTo>
                    <a:pt x="1101" y="962"/>
                  </a:lnTo>
                  <a:lnTo>
                    <a:pt x="1108" y="983"/>
                  </a:lnTo>
                  <a:lnTo>
                    <a:pt x="1106" y="996"/>
                  </a:lnTo>
                  <a:lnTo>
                    <a:pt x="1070" y="996"/>
                  </a:lnTo>
                  <a:lnTo>
                    <a:pt x="1046" y="1008"/>
                  </a:lnTo>
                  <a:lnTo>
                    <a:pt x="1065" y="1032"/>
                  </a:lnTo>
                  <a:lnTo>
                    <a:pt x="1053" y="1070"/>
                  </a:lnTo>
                  <a:lnTo>
                    <a:pt x="1016" y="1077"/>
                  </a:lnTo>
                  <a:lnTo>
                    <a:pt x="1020" y="1095"/>
                  </a:lnTo>
                  <a:lnTo>
                    <a:pt x="1010" y="1106"/>
                  </a:lnTo>
                  <a:lnTo>
                    <a:pt x="948" y="1101"/>
                  </a:lnTo>
                  <a:lnTo>
                    <a:pt x="923" y="1084"/>
                  </a:lnTo>
                  <a:lnTo>
                    <a:pt x="917" y="1046"/>
                  </a:lnTo>
                  <a:lnTo>
                    <a:pt x="903" y="1029"/>
                  </a:lnTo>
                  <a:lnTo>
                    <a:pt x="881" y="1046"/>
                  </a:lnTo>
                  <a:lnTo>
                    <a:pt x="840" y="1008"/>
                  </a:lnTo>
                  <a:lnTo>
                    <a:pt x="812" y="987"/>
                  </a:lnTo>
                  <a:lnTo>
                    <a:pt x="807" y="958"/>
                  </a:lnTo>
                  <a:lnTo>
                    <a:pt x="798" y="934"/>
                  </a:lnTo>
                  <a:lnTo>
                    <a:pt x="782" y="934"/>
                  </a:lnTo>
                  <a:lnTo>
                    <a:pt x="723" y="962"/>
                  </a:lnTo>
                  <a:lnTo>
                    <a:pt x="726" y="992"/>
                  </a:lnTo>
                  <a:lnTo>
                    <a:pt x="704" y="992"/>
                  </a:lnTo>
                  <a:lnTo>
                    <a:pt x="666" y="953"/>
                  </a:lnTo>
                  <a:lnTo>
                    <a:pt x="626" y="948"/>
                  </a:lnTo>
                  <a:lnTo>
                    <a:pt x="611" y="927"/>
                  </a:lnTo>
                  <a:lnTo>
                    <a:pt x="623" y="904"/>
                  </a:lnTo>
                  <a:lnTo>
                    <a:pt x="646" y="924"/>
                  </a:lnTo>
                  <a:lnTo>
                    <a:pt x="674" y="934"/>
                  </a:lnTo>
                  <a:lnTo>
                    <a:pt x="695" y="915"/>
                  </a:lnTo>
                  <a:lnTo>
                    <a:pt x="695" y="873"/>
                  </a:lnTo>
                  <a:lnTo>
                    <a:pt x="722" y="850"/>
                  </a:lnTo>
                  <a:lnTo>
                    <a:pt x="741" y="830"/>
                  </a:lnTo>
                  <a:lnTo>
                    <a:pt x="731" y="806"/>
                  </a:lnTo>
                  <a:lnTo>
                    <a:pt x="779" y="770"/>
                  </a:lnTo>
                  <a:lnTo>
                    <a:pt x="786" y="707"/>
                  </a:lnTo>
                  <a:lnTo>
                    <a:pt x="761" y="675"/>
                  </a:lnTo>
                  <a:lnTo>
                    <a:pt x="750" y="623"/>
                  </a:lnTo>
                  <a:lnTo>
                    <a:pt x="690" y="543"/>
                  </a:lnTo>
                  <a:lnTo>
                    <a:pt x="658" y="554"/>
                  </a:lnTo>
                  <a:lnTo>
                    <a:pt x="614" y="514"/>
                  </a:lnTo>
                  <a:lnTo>
                    <a:pt x="554" y="477"/>
                  </a:lnTo>
                  <a:lnTo>
                    <a:pt x="531" y="419"/>
                  </a:lnTo>
                  <a:lnTo>
                    <a:pt x="483" y="436"/>
                  </a:lnTo>
                  <a:lnTo>
                    <a:pt x="397" y="382"/>
                  </a:lnTo>
                  <a:lnTo>
                    <a:pt x="355" y="404"/>
                  </a:lnTo>
                  <a:lnTo>
                    <a:pt x="292" y="394"/>
                  </a:lnTo>
                  <a:lnTo>
                    <a:pt x="242" y="424"/>
                  </a:lnTo>
                  <a:lnTo>
                    <a:pt x="209" y="427"/>
                  </a:lnTo>
                  <a:lnTo>
                    <a:pt x="159" y="397"/>
                  </a:lnTo>
                  <a:lnTo>
                    <a:pt x="125" y="376"/>
                  </a:lnTo>
                  <a:lnTo>
                    <a:pt x="11" y="350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10" name="Freeform 30"/>
            <p:cNvSpPr/>
            <p:nvPr/>
          </p:nvSpPr>
          <p:spPr>
            <a:xfrm>
              <a:off x="2960688" y="1806575"/>
              <a:ext cx="530225" cy="908050"/>
            </a:xfrm>
            <a:custGeom>
              <a:avLst/>
              <a:gdLst/>
              <a:ahLst/>
              <a:cxnLst>
                <a:cxn ang="0">
                  <a:pos x="485255980" y="576546507"/>
                </a:cxn>
                <a:cxn ang="0">
                  <a:pos x="471944252" y="328311948"/>
                </a:cxn>
                <a:cxn ang="0">
                  <a:pos x="513088392" y="243660083"/>
                </a:cxn>
                <a:cxn ang="0">
                  <a:pos x="509458221" y="130409456"/>
                </a:cxn>
                <a:cxn ang="0">
                  <a:pos x="533660462" y="50333137"/>
                </a:cxn>
                <a:cxn ang="0">
                  <a:pos x="515508506" y="0"/>
                </a:cxn>
                <a:cxn ang="0">
                  <a:pos x="427169941" y="28598762"/>
                </a:cxn>
                <a:cxn ang="0">
                  <a:pos x="395707358" y="98379570"/>
                </a:cxn>
                <a:cxn ang="0">
                  <a:pos x="361824660" y="124689490"/>
                </a:cxn>
                <a:cxn ang="0">
                  <a:pos x="248073797" y="248235629"/>
                </a:cxn>
                <a:cxn ang="0">
                  <a:pos x="164575460" y="243660083"/>
                </a:cxn>
                <a:cxn ang="0">
                  <a:pos x="142793333" y="323735334"/>
                </a:cxn>
                <a:cxn ang="0">
                  <a:pos x="248073797" y="385508403"/>
                </a:cxn>
                <a:cxn ang="0">
                  <a:pos x="310998964" y="444993699"/>
                </a:cxn>
                <a:cxn ang="0">
                  <a:pos x="298898393" y="523925598"/>
                </a:cxn>
                <a:cxn ang="0">
                  <a:pos x="219030227" y="549092166"/>
                </a:cxn>
                <a:cxn ang="0">
                  <a:pos x="206929657" y="568539838"/>
                </a:cxn>
                <a:cxn ang="0">
                  <a:pos x="147633561" y="591418634"/>
                </a:cxn>
                <a:cxn ang="0">
                  <a:pos x="82288280" y="576546507"/>
                </a:cxn>
                <a:cxn ang="0">
                  <a:pos x="82288280" y="605145269"/>
                </a:cxn>
                <a:cxn ang="0">
                  <a:pos x="54454768" y="647471737"/>
                </a:cxn>
                <a:cxn ang="0">
                  <a:pos x="66556438" y="727546987"/>
                </a:cxn>
                <a:cxn ang="0">
                  <a:pos x="72606723" y="766441260"/>
                </a:cxn>
                <a:cxn ang="0">
                  <a:pos x="0" y="780168966"/>
                </a:cxn>
                <a:cxn ang="0">
                  <a:pos x="8470399" y="851093125"/>
                </a:cxn>
                <a:cxn ang="0">
                  <a:pos x="36303912" y="879691887"/>
                </a:cxn>
                <a:cxn ang="0">
                  <a:pos x="136743047" y="868251955"/>
                </a:cxn>
                <a:cxn ang="0">
                  <a:pos x="158525174" y="891130750"/>
                </a:cxn>
                <a:cxn ang="0">
                  <a:pos x="257754253" y="932312797"/>
                </a:cxn>
                <a:cxn ang="0">
                  <a:pos x="383605687" y="946040502"/>
                </a:cxn>
                <a:cxn ang="0">
                  <a:pos x="444111840" y="959767137"/>
                </a:cxn>
                <a:cxn ang="0">
                  <a:pos x="430800112" y="906002877"/>
                </a:cxn>
                <a:cxn ang="0">
                  <a:pos x="485255980" y="854525319"/>
                </a:cxn>
                <a:cxn ang="0">
                  <a:pos x="471944252" y="829358751"/>
                </a:cxn>
                <a:cxn ang="0">
                  <a:pos x="418699542" y="797327795"/>
                </a:cxn>
                <a:cxn ang="0">
                  <a:pos x="521558791" y="787032283"/>
                </a:cxn>
                <a:cxn ang="0">
                  <a:pos x="554232532" y="793895601"/>
                </a:cxn>
                <a:cxn ang="0">
                  <a:pos x="582064944" y="740130271"/>
                </a:cxn>
                <a:cxn ang="0">
                  <a:pos x="498566607" y="610865236"/>
                </a:cxn>
              </a:cxnLst>
              <a:rect l="0" t="0" r="0" b="0"/>
              <a:pathLst>
                <a:path w="482" h="849">
                  <a:moveTo>
                    <a:pt x="412" y="534"/>
                  </a:moveTo>
                  <a:lnTo>
                    <a:pt x="401" y="504"/>
                  </a:lnTo>
                  <a:lnTo>
                    <a:pt x="424" y="431"/>
                  </a:lnTo>
                  <a:lnTo>
                    <a:pt x="390" y="287"/>
                  </a:lnTo>
                  <a:lnTo>
                    <a:pt x="412" y="248"/>
                  </a:lnTo>
                  <a:lnTo>
                    <a:pt x="424" y="213"/>
                  </a:lnTo>
                  <a:lnTo>
                    <a:pt x="393" y="156"/>
                  </a:lnTo>
                  <a:lnTo>
                    <a:pt x="421" y="114"/>
                  </a:lnTo>
                  <a:lnTo>
                    <a:pt x="426" y="73"/>
                  </a:lnTo>
                  <a:lnTo>
                    <a:pt x="441" y="44"/>
                  </a:lnTo>
                  <a:lnTo>
                    <a:pt x="438" y="10"/>
                  </a:lnTo>
                  <a:lnTo>
                    <a:pt x="426" y="0"/>
                  </a:lnTo>
                  <a:lnTo>
                    <a:pt x="406" y="22"/>
                  </a:lnTo>
                  <a:lnTo>
                    <a:pt x="353" y="25"/>
                  </a:lnTo>
                  <a:lnTo>
                    <a:pt x="325" y="64"/>
                  </a:lnTo>
                  <a:lnTo>
                    <a:pt x="327" y="86"/>
                  </a:lnTo>
                  <a:lnTo>
                    <a:pt x="322" y="100"/>
                  </a:lnTo>
                  <a:lnTo>
                    <a:pt x="299" y="109"/>
                  </a:lnTo>
                  <a:lnTo>
                    <a:pt x="216" y="223"/>
                  </a:lnTo>
                  <a:lnTo>
                    <a:pt x="205" y="217"/>
                  </a:lnTo>
                  <a:lnTo>
                    <a:pt x="185" y="212"/>
                  </a:lnTo>
                  <a:lnTo>
                    <a:pt x="136" y="213"/>
                  </a:lnTo>
                  <a:lnTo>
                    <a:pt x="121" y="236"/>
                  </a:lnTo>
                  <a:lnTo>
                    <a:pt x="118" y="283"/>
                  </a:lnTo>
                  <a:lnTo>
                    <a:pt x="126" y="297"/>
                  </a:lnTo>
                  <a:lnTo>
                    <a:pt x="205" y="337"/>
                  </a:lnTo>
                  <a:lnTo>
                    <a:pt x="249" y="363"/>
                  </a:lnTo>
                  <a:lnTo>
                    <a:pt x="257" y="389"/>
                  </a:lnTo>
                  <a:lnTo>
                    <a:pt x="233" y="421"/>
                  </a:lnTo>
                  <a:lnTo>
                    <a:pt x="247" y="458"/>
                  </a:lnTo>
                  <a:lnTo>
                    <a:pt x="238" y="475"/>
                  </a:lnTo>
                  <a:lnTo>
                    <a:pt x="181" y="480"/>
                  </a:lnTo>
                  <a:lnTo>
                    <a:pt x="169" y="486"/>
                  </a:lnTo>
                  <a:lnTo>
                    <a:pt x="171" y="497"/>
                  </a:lnTo>
                  <a:lnTo>
                    <a:pt x="171" y="512"/>
                  </a:lnTo>
                  <a:lnTo>
                    <a:pt x="122" y="517"/>
                  </a:lnTo>
                  <a:lnTo>
                    <a:pt x="98" y="504"/>
                  </a:lnTo>
                  <a:lnTo>
                    <a:pt x="68" y="504"/>
                  </a:lnTo>
                  <a:lnTo>
                    <a:pt x="60" y="512"/>
                  </a:lnTo>
                  <a:lnTo>
                    <a:pt x="68" y="529"/>
                  </a:lnTo>
                  <a:lnTo>
                    <a:pt x="50" y="547"/>
                  </a:lnTo>
                  <a:lnTo>
                    <a:pt x="45" y="566"/>
                  </a:lnTo>
                  <a:lnTo>
                    <a:pt x="75" y="592"/>
                  </a:lnTo>
                  <a:lnTo>
                    <a:pt x="55" y="636"/>
                  </a:lnTo>
                  <a:lnTo>
                    <a:pt x="63" y="657"/>
                  </a:lnTo>
                  <a:lnTo>
                    <a:pt x="60" y="670"/>
                  </a:lnTo>
                  <a:lnTo>
                    <a:pt x="24" y="670"/>
                  </a:lnTo>
                  <a:lnTo>
                    <a:pt x="0" y="682"/>
                  </a:lnTo>
                  <a:lnTo>
                    <a:pt x="19" y="707"/>
                  </a:lnTo>
                  <a:lnTo>
                    <a:pt x="7" y="744"/>
                  </a:lnTo>
                  <a:lnTo>
                    <a:pt x="30" y="747"/>
                  </a:lnTo>
                  <a:lnTo>
                    <a:pt x="30" y="769"/>
                  </a:lnTo>
                  <a:lnTo>
                    <a:pt x="46" y="771"/>
                  </a:lnTo>
                  <a:lnTo>
                    <a:pt x="113" y="759"/>
                  </a:lnTo>
                  <a:lnTo>
                    <a:pt x="126" y="763"/>
                  </a:lnTo>
                  <a:lnTo>
                    <a:pt x="131" y="779"/>
                  </a:lnTo>
                  <a:lnTo>
                    <a:pt x="155" y="787"/>
                  </a:lnTo>
                  <a:lnTo>
                    <a:pt x="213" y="815"/>
                  </a:lnTo>
                  <a:lnTo>
                    <a:pt x="247" y="802"/>
                  </a:lnTo>
                  <a:lnTo>
                    <a:pt x="317" y="827"/>
                  </a:lnTo>
                  <a:lnTo>
                    <a:pt x="332" y="848"/>
                  </a:lnTo>
                  <a:lnTo>
                    <a:pt x="367" y="839"/>
                  </a:lnTo>
                  <a:lnTo>
                    <a:pt x="362" y="802"/>
                  </a:lnTo>
                  <a:lnTo>
                    <a:pt x="356" y="792"/>
                  </a:lnTo>
                  <a:lnTo>
                    <a:pt x="362" y="763"/>
                  </a:lnTo>
                  <a:lnTo>
                    <a:pt x="401" y="747"/>
                  </a:lnTo>
                  <a:lnTo>
                    <a:pt x="411" y="731"/>
                  </a:lnTo>
                  <a:lnTo>
                    <a:pt x="390" y="725"/>
                  </a:lnTo>
                  <a:lnTo>
                    <a:pt x="367" y="720"/>
                  </a:lnTo>
                  <a:lnTo>
                    <a:pt x="346" y="697"/>
                  </a:lnTo>
                  <a:lnTo>
                    <a:pt x="356" y="688"/>
                  </a:lnTo>
                  <a:lnTo>
                    <a:pt x="431" y="688"/>
                  </a:lnTo>
                  <a:lnTo>
                    <a:pt x="448" y="688"/>
                  </a:lnTo>
                  <a:lnTo>
                    <a:pt x="458" y="694"/>
                  </a:lnTo>
                  <a:lnTo>
                    <a:pt x="481" y="677"/>
                  </a:lnTo>
                  <a:lnTo>
                    <a:pt x="481" y="647"/>
                  </a:lnTo>
                  <a:lnTo>
                    <a:pt x="412" y="547"/>
                  </a:lnTo>
                  <a:lnTo>
                    <a:pt x="412" y="534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11" name="Freeform 31"/>
            <p:cNvSpPr/>
            <p:nvPr/>
          </p:nvSpPr>
          <p:spPr>
            <a:xfrm>
              <a:off x="3890963" y="2319338"/>
              <a:ext cx="493712" cy="582612"/>
            </a:xfrm>
            <a:custGeom>
              <a:avLst/>
              <a:gdLst/>
              <a:ahLst/>
              <a:cxnLst>
                <a:cxn ang="0">
                  <a:pos x="129424795" y="0"/>
                </a:cxn>
                <a:cxn ang="0">
                  <a:pos x="222898379" y="52956534"/>
                </a:cxn>
                <a:cxn ang="0">
                  <a:pos x="295999501" y="84038830"/>
                </a:cxn>
                <a:cxn ang="0">
                  <a:pos x="330753104" y="88643933"/>
                </a:cxn>
                <a:cxn ang="0">
                  <a:pos x="349926864" y="164624907"/>
                </a:cxn>
                <a:cxn ang="0">
                  <a:pos x="406250536" y="196858479"/>
                </a:cxn>
                <a:cxn ang="0">
                  <a:pos x="450590471" y="170381285"/>
                </a:cxn>
                <a:cxn ang="0">
                  <a:pos x="464971612" y="215278889"/>
                </a:cxn>
                <a:cxn ang="0">
                  <a:pos x="412242952" y="244058635"/>
                </a:cxn>
                <a:cxn ang="0">
                  <a:pos x="393068097" y="280898382"/>
                </a:cxn>
                <a:cxn ang="0">
                  <a:pos x="450590471" y="336156394"/>
                </a:cxn>
                <a:cxn ang="0">
                  <a:pos x="539270342" y="377601245"/>
                </a:cxn>
                <a:cxn ang="0">
                  <a:pos x="524890296" y="446674565"/>
                </a:cxn>
                <a:cxn ang="0">
                  <a:pos x="524890296" y="481210688"/>
                </a:cxn>
                <a:cxn ang="0">
                  <a:pos x="476955349" y="507688955"/>
                </a:cxn>
                <a:cxn ang="0">
                  <a:pos x="436210425" y="614752226"/>
                </a:cxn>
                <a:cxn ang="0">
                  <a:pos x="403854227" y="599786715"/>
                </a:cxn>
                <a:cxn ang="0">
                  <a:pos x="316371963" y="571005897"/>
                </a:cxn>
                <a:cxn ang="0">
                  <a:pos x="248064554" y="611299472"/>
                </a:cxn>
                <a:cxn ang="0">
                  <a:pos x="267238314" y="564099316"/>
                </a:cxn>
                <a:cxn ang="0">
                  <a:pos x="190542180" y="589426307"/>
                </a:cxn>
                <a:cxn ang="0">
                  <a:pos x="152194661" y="458186248"/>
                </a:cxn>
                <a:cxn ang="0">
                  <a:pos x="117441058" y="437464360"/>
                </a:cxn>
                <a:cxn ang="0">
                  <a:pos x="87481169" y="368391040"/>
                </a:cxn>
                <a:cxn ang="0">
                  <a:pos x="123433474" y="323493435"/>
                </a:cxn>
                <a:cxn ang="0">
                  <a:pos x="105457321" y="260176494"/>
                </a:cxn>
                <a:cxn ang="0">
                  <a:pos x="32356199" y="256722667"/>
                </a:cxn>
                <a:cxn ang="0">
                  <a:pos x="32356199" y="194557001"/>
                </a:cxn>
                <a:cxn ang="0">
                  <a:pos x="59918684" y="141600467"/>
                </a:cxn>
                <a:cxn ang="0">
                  <a:pos x="73101122" y="74829698"/>
                </a:cxn>
                <a:cxn ang="0">
                  <a:pos x="117441058" y="118576027"/>
                </a:cxn>
                <a:cxn ang="0">
                  <a:pos x="162979695" y="81736279"/>
                </a:cxn>
                <a:cxn ang="0">
                  <a:pos x="117441058" y="33385921"/>
                </a:cxn>
              </a:cxnLst>
              <a:rect l="0" t="0" r="0" b="0"/>
              <a:pathLst>
                <a:path w="451" h="543">
                  <a:moveTo>
                    <a:pt x="91" y="4"/>
                  </a:moveTo>
                  <a:lnTo>
                    <a:pt x="108" y="0"/>
                  </a:lnTo>
                  <a:lnTo>
                    <a:pt x="162" y="22"/>
                  </a:lnTo>
                  <a:lnTo>
                    <a:pt x="186" y="46"/>
                  </a:lnTo>
                  <a:lnTo>
                    <a:pt x="230" y="58"/>
                  </a:lnTo>
                  <a:lnTo>
                    <a:pt x="247" y="73"/>
                  </a:lnTo>
                  <a:lnTo>
                    <a:pt x="271" y="71"/>
                  </a:lnTo>
                  <a:lnTo>
                    <a:pt x="276" y="77"/>
                  </a:lnTo>
                  <a:lnTo>
                    <a:pt x="268" y="133"/>
                  </a:lnTo>
                  <a:lnTo>
                    <a:pt x="292" y="143"/>
                  </a:lnTo>
                  <a:lnTo>
                    <a:pt x="303" y="164"/>
                  </a:lnTo>
                  <a:lnTo>
                    <a:pt x="339" y="171"/>
                  </a:lnTo>
                  <a:lnTo>
                    <a:pt x="351" y="146"/>
                  </a:lnTo>
                  <a:lnTo>
                    <a:pt x="376" y="148"/>
                  </a:lnTo>
                  <a:lnTo>
                    <a:pt x="391" y="169"/>
                  </a:lnTo>
                  <a:lnTo>
                    <a:pt x="388" y="187"/>
                  </a:lnTo>
                  <a:lnTo>
                    <a:pt x="344" y="194"/>
                  </a:lnTo>
                  <a:lnTo>
                    <a:pt x="344" y="212"/>
                  </a:lnTo>
                  <a:lnTo>
                    <a:pt x="344" y="225"/>
                  </a:lnTo>
                  <a:lnTo>
                    <a:pt x="328" y="244"/>
                  </a:lnTo>
                  <a:lnTo>
                    <a:pt x="339" y="267"/>
                  </a:lnTo>
                  <a:lnTo>
                    <a:pt x="376" y="292"/>
                  </a:lnTo>
                  <a:lnTo>
                    <a:pt x="379" y="320"/>
                  </a:lnTo>
                  <a:lnTo>
                    <a:pt x="450" y="328"/>
                  </a:lnTo>
                  <a:lnTo>
                    <a:pt x="450" y="366"/>
                  </a:lnTo>
                  <a:lnTo>
                    <a:pt x="438" y="388"/>
                  </a:lnTo>
                  <a:lnTo>
                    <a:pt x="447" y="406"/>
                  </a:lnTo>
                  <a:lnTo>
                    <a:pt x="438" y="418"/>
                  </a:lnTo>
                  <a:lnTo>
                    <a:pt x="411" y="423"/>
                  </a:lnTo>
                  <a:lnTo>
                    <a:pt x="398" y="441"/>
                  </a:lnTo>
                  <a:lnTo>
                    <a:pt x="400" y="483"/>
                  </a:lnTo>
                  <a:lnTo>
                    <a:pt x="364" y="534"/>
                  </a:lnTo>
                  <a:lnTo>
                    <a:pt x="357" y="542"/>
                  </a:lnTo>
                  <a:lnTo>
                    <a:pt x="337" y="521"/>
                  </a:lnTo>
                  <a:lnTo>
                    <a:pt x="286" y="521"/>
                  </a:lnTo>
                  <a:lnTo>
                    <a:pt x="264" y="496"/>
                  </a:lnTo>
                  <a:lnTo>
                    <a:pt x="223" y="539"/>
                  </a:lnTo>
                  <a:lnTo>
                    <a:pt x="207" y="531"/>
                  </a:lnTo>
                  <a:lnTo>
                    <a:pt x="225" y="498"/>
                  </a:lnTo>
                  <a:lnTo>
                    <a:pt x="223" y="490"/>
                  </a:lnTo>
                  <a:lnTo>
                    <a:pt x="207" y="485"/>
                  </a:lnTo>
                  <a:lnTo>
                    <a:pt x="159" y="512"/>
                  </a:lnTo>
                  <a:lnTo>
                    <a:pt x="112" y="423"/>
                  </a:lnTo>
                  <a:lnTo>
                    <a:pt x="127" y="398"/>
                  </a:lnTo>
                  <a:lnTo>
                    <a:pt x="121" y="388"/>
                  </a:lnTo>
                  <a:lnTo>
                    <a:pt x="98" y="380"/>
                  </a:lnTo>
                  <a:lnTo>
                    <a:pt x="56" y="354"/>
                  </a:lnTo>
                  <a:lnTo>
                    <a:pt x="73" y="320"/>
                  </a:lnTo>
                  <a:lnTo>
                    <a:pt x="98" y="309"/>
                  </a:lnTo>
                  <a:lnTo>
                    <a:pt x="103" y="281"/>
                  </a:lnTo>
                  <a:lnTo>
                    <a:pt x="93" y="231"/>
                  </a:lnTo>
                  <a:lnTo>
                    <a:pt x="88" y="226"/>
                  </a:lnTo>
                  <a:lnTo>
                    <a:pt x="63" y="254"/>
                  </a:lnTo>
                  <a:lnTo>
                    <a:pt x="27" y="223"/>
                  </a:lnTo>
                  <a:lnTo>
                    <a:pt x="0" y="189"/>
                  </a:lnTo>
                  <a:lnTo>
                    <a:pt x="27" y="169"/>
                  </a:lnTo>
                  <a:lnTo>
                    <a:pt x="36" y="135"/>
                  </a:lnTo>
                  <a:lnTo>
                    <a:pt x="50" y="123"/>
                  </a:lnTo>
                  <a:lnTo>
                    <a:pt x="49" y="76"/>
                  </a:lnTo>
                  <a:lnTo>
                    <a:pt x="61" y="65"/>
                  </a:lnTo>
                  <a:lnTo>
                    <a:pt x="84" y="83"/>
                  </a:lnTo>
                  <a:lnTo>
                    <a:pt x="98" y="103"/>
                  </a:lnTo>
                  <a:lnTo>
                    <a:pt x="127" y="83"/>
                  </a:lnTo>
                  <a:lnTo>
                    <a:pt x="136" y="71"/>
                  </a:lnTo>
                  <a:lnTo>
                    <a:pt x="132" y="46"/>
                  </a:lnTo>
                  <a:lnTo>
                    <a:pt x="98" y="29"/>
                  </a:lnTo>
                  <a:lnTo>
                    <a:pt x="91" y="4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12" name="Freeform 32"/>
            <p:cNvSpPr/>
            <p:nvPr/>
          </p:nvSpPr>
          <p:spPr>
            <a:xfrm>
              <a:off x="4010025" y="2233613"/>
              <a:ext cx="584200" cy="454025"/>
            </a:xfrm>
            <a:custGeom>
              <a:avLst/>
              <a:gdLst/>
              <a:ahLst/>
              <a:cxnLst>
                <a:cxn ang="0">
                  <a:pos x="593466092" y="382138063"/>
                </a:cxn>
                <a:cxn ang="0">
                  <a:pos x="580250896" y="422839756"/>
                </a:cxn>
                <a:cxn ang="0">
                  <a:pos x="562230573" y="445450626"/>
                </a:cxn>
                <a:cxn ang="0">
                  <a:pos x="529793772" y="481630145"/>
                </a:cxn>
                <a:cxn ang="0">
                  <a:pos x="478136462" y="472584734"/>
                </a:cxn>
                <a:cxn ang="0">
                  <a:pos x="438491971" y="451104141"/>
                </a:cxn>
                <a:cxn ang="0">
                  <a:pos x="412062675" y="462410108"/>
                </a:cxn>
                <a:cxn ang="0">
                  <a:pos x="326766187" y="452234419"/>
                </a:cxn>
                <a:cxn ang="0">
                  <a:pos x="324363623" y="421708415"/>
                </a:cxn>
                <a:cxn ang="0">
                  <a:pos x="278712723" y="392313752"/>
                </a:cxn>
                <a:cxn ang="0">
                  <a:pos x="266698809" y="366309922"/>
                </a:cxn>
                <a:cxn ang="0">
                  <a:pos x="284719132" y="345959607"/>
                </a:cxn>
                <a:cxn ang="0">
                  <a:pos x="284719132" y="330131466"/>
                </a:cxn>
                <a:cxn ang="0">
                  <a:pos x="284719132" y="309781151"/>
                </a:cxn>
                <a:cxn ang="0">
                  <a:pos x="338780101" y="301867081"/>
                </a:cxn>
                <a:cxn ang="0">
                  <a:pos x="341182665" y="281515703"/>
                </a:cxn>
                <a:cxn ang="0">
                  <a:pos x="324363623" y="258904832"/>
                </a:cxn>
                <a:cxn ang="0">
                  <a:pos x="293129200" y="256643214"/>
                </a:cxn>
                <a:cxn ang="0">
                  <a:pos x="278712723" y="283777321"/>
                </a:cxn>
                <a:cxn ang="0">
                  <a:pos x="235464386" y="276993528"/>
                </a:cxn>
                <a:cxn ang="0">
                  <a:pos x="223450472" y="254381595"/>
                </a:cxn>
                <a:cxn ang="0">
                  <a:pos x="194618612" y="240815073"/>
                </a:cxn>
                <a:cxn ang="0">
                  <a:pos x="203027585" y="178632787"/>
                </a:cxn>
                <a:cxn ang="0">
                  <a:pos x="197021176" y="171848994"/>
                </a:cxn>
                <a:cxn ang="0">
                  <a:pos x="166986939" y="174110613"/>
                </a:cxn>
                <a:cxn ang="0">
                  <a:pos x="147765334" y="157151131"/>
                </a:cxn>
                <a:cxn ang="0">
                  <a:pos x="93705461" y="143584609"/>
                </a:cxn>
                <a:cxn ang="0">
                  <a:pos x="64872505" y="116450501"/>
                </a:cxn>
                <a:cxn ang="0">
                  <a:pos x="0" y="90446671"/>
                </a:cxn>
                <a:cxn ang="0">
                  <a:pos x="4805127" y="63312563"/>
                </a:cxn>
                <a:cxn ang="0">
                  <a:pos x="32436801" y="55398493"/>
                </a:cxn>
                <a:cxn ang="0">
                  <a:pos x="79288983" y="90446671"/>
                </a:cxn>
                <a:cxn ang="0">
                  <a:pos x="93705461" y="90446671"/>
                </a:cxn>
                <a:cxn ang="0">
                  <a:pos x="139356361" y="88186116"/>
                </a:cxn>
                <a:cxn ang="0">
                  <a:pos x="163383093" y="68966079"/>
                </a:cxn>
                <a:cxn ang="0">
                  <a:pos x="199423740" y="96100186"/>
                </a:cxn>
                <a:cxn ang="0">
                  <a:pos x="216242781" y="71226634"/>
                </a:cxn>
                <a:cxn ang="0">
                  <a:pos x="217444063" y="57660112"/>
                </a:cxn>
                <a:cxn ang="0">
                  <a:pos x="247477204" y="40700630"/>
                </a:cxn>
                <a:cxn ang="0">
                  <a:pos x="257088554" y="4522174"/>
                </a:cxn>
                <a:cxn ang="0">
                  <a:pos x="284719132" y="0"/>
                </a:cxn>
                <a:cxn ang="0">
                  <a:pos x="360404269" y="49746041"/>
                </a:cxn>
                <a:cxn ang="0">
                  <a:pos x="412062675" y="68966079"/>
                </a:cxn>
                <a:cxn ang="0">
                  <a:pos x="512975827" y="226117209"/>
                </a:cxn>
                <a:cxn ang="0">
                  <a:pos x="506968322" y="240815073"/>
                </a:cxn>
                <a:cxn ang="0">
                  <a:pos x="575445768" y="271341077"/>
                </a:cxn>
                <a:cxn ang="0">
                  <a:pos x="593466092" y="298475184"/>
                </a:cxn>
                <a:cxn ang="0">
                  <a:pos x="623499233" y="312041707"/>
                </a:cxn>
                <a:cxn ang="0">
                  <a:pos x="639116992" y="341437433"/>
                </a:cxn>
                <a:cxn ang="0">
                  <a:pos x="618694105" y="348220162"/>
                </a:cxn>
                <a:cxn ang="0">
                  <a:pos x="585056023" y="336915259"/>
                </a:cxn>
                <a:cxn ang="0">
                  <a:pos x="535801277" y="336915259"/>
                </a:cxn>
                <a:cxn ang="0">
                  <a:pos x="491351658" y="323347673"/>
                </a:cxn>
                <a:cxn ang="0">
                  <a:pos x="478136462" y="336915259"/>
                </a:cxn>
                <a:cxn ang="0">
                  <a:pos x="515378390" y="348220162"/>
                </a:cxn>
                <a:cxn ang="0">
                  <a:pos x="556224164" y="365179644"/>
                </a:cxn>
                <a:cxn ang="0">
                  <a:pos x="593466092" y="382138063"/>
                </a:cxn>
              </a:cxnLst>
              <a:rect l="0" t="0" r="0" b="0"/>
              <a:pathLst>
                <a:path w="533" h="427">
                  <a:moveTo>
                    <a:pt x="494" y="338"/>
                  </a:moveTo>
                  <a:lnTo>
                    <a:pt x="483" y="374"/>
                  </a:lnTo>
                  <a:lnTo>
                    <a:pt x="468" y="394"/>
                  </a:lnTo>
                  <a:lnTo>
                    <a:pt x="441" y="426"/>
                  </a:lnTo>
                  <a:lnTo>
                    <a:pt x="398" y="418"/>
                  </a:lnTo>
                  <a:lnTo>
                    <a:pt x="365" y="399"/>
                  </a:lnTo>
                  <a:lnTo>
                    <a:pt x="343" y="409"/>
                  </a:lnTo>
                  <a:lnTo>
                    <a:pt x="272" y="400"/>
                  </a:lnTo>
                  <a:lnTo>
                    <a:pt x="270" y="373"/>
                  </a:lnTo>
                  <a:lnTo>
                    <a:pt x="232" y="347"/>
                  </a:lnTo>
                  <a:lnTo>
                    <a:pt x="222" y="324"/>
                  </a:lnTo>
                  <a:lnTo>
                    <a:pt x="237" y="306"/>
                  </a:lnTo>
                  <a:lnTo>
                    <a:pt x="237" y="292"/>
                  </a:lnTo>
                  <a:lnTo>
                    <a:pt x="237" y="274"/>
                  </a:lnTo>
                  <a:lnTo>
                    <a:pt x="282" y="267"/>
                  </a:lnTo>
                  <a:lnTo>
                    <a:pt x="284" y="249"/>
                  </a:lnTo>
                  <a:lnTo>
                    <a:pt x="270" y="229"/>
                  </a:lnTo>
                  <a:lnTo>
                    <a:pt x="244" y="227"/>
                  </a:lnTo>
                  <a:lnTo>
                    <a:pt x="232" y="251"/>
                  </a:lnTo>
                  <a:lnTo>
                    <a:pt x="196" y="245"/>
                  </a:lnTo>
                  <a:lnTo>
                    <a:pt x="186" y="225"/>
                  </a:lnTo>
                  <a:lnTo>
                    <a:pt x="162" y="213"/>
                  </a:lnTo>
                  <a:lnTo>
                    <a:pt x="169" y="158"/>
                  </a:lnTo>
                  <a:lnTo>
                    <a:pt x="164" y="152"/>
                  </a:lnTo>
                  <a:lnTo>
                    <a:pt x="139" y="154"/>
                  </a:lnTo>
                  <a:lnTo>
                    <a:pt x="123" y="139"/>
                  </a:lnTo>
                  <a:lnTo>
                    <a:pt x="78" y="127"/>
                  </a:lnTo>
                  <a:lnTo>
                    <a:pt x="54" y="103"/>
                  </a:lnTo>
                  <a:lnTo>
                    <a:pt x="0" y="80"/>
                  </a:lnTo>
                  <a:lnTo>
                    <a:pt x="4" y="56"/>
                  </a:lnTo>
                  <a:lnTo>
                    <a:pt x="27" y="49"/>
                  </a:lnTo>
                  <a:lnTo>
                    <a:pt x="66" y="80"/>
                  </a:lnTo>
                  <a:lnTo>
                    <a:pt x="78" y="80"/>
                  </a:lnTo>
                  <a:lnTo>
                    <a:pt x="116" y="78"/>
                  </a:lnTo>
                  <a:lnTo>
                    <a:pt x="136" y="61"/>
                  </a:lnTo>
                  <a:lnTo>
                    <a:pt x="166" y="85"/>
                  </a:lnTo>
                  <a:lnTo>
                    <a:pt x="180" y="63"/>
                  </a:lnTo>
                  <a:lnTo>
                    <a:pt x="181" y="51"/>
                  </a:lnTo>
                  <a:lnTo>
                    <a:pt x="206" y="36"/>
                  </a:lnTo>
                  <a:lnTo>
                    <a:pt x="214" y="4"/>
                  </a:lnTo>
                  <a:lnTo>
                    <a:pt x="237" y="0"/>
                  </a:lnTo>
                  <a:lnTo>
                    <a:pt x="300" y="44"/>
                  </a:lnTo>
                  <a:lnTo>
                    <a:pt x="343" y="61"/>
                  </a:lnTo>
                  <a:lnTo>
                    <a:pt x="427" y="200"/>
                  </a:lnTo>
                  <a:lnTo>
                    <a:pt x="422" y="213"/>
                  </a:lnTo>
                  <a:lnTo>
                    <a:pt x="479" y="240"/>
                  </a:lnTo>
                  <a:lnTo>
                    <a:pt x="494" y="264"/>
                  </a:lnTo>
                  <a:lnTo>
                    <a:pt x="519" y="276"/>
                  </a:lnTo>
                  <a:lnTo>
                    <a:pt x="532" y="302"/>
                  </a:lnTo>
                  <a:lnTo>
                    <a:pt x="515" y="308"/>
                  </a:lnTo>
                  <a:lnTo>
                    <a:pt x="487" y="298"/>
                  </a:lnTo>
                  <a:lnTo>
                    <a:pt x="446" y="298"/>
                  </a:lnTo>
                  <a:lnTo>
                    <a:pt x="409" y="286"/>
                  </a:lnTo>
                  <a:lnTo>
                    <a:pt x="398" y="298"/>
                  </a:lnTo>
                  <a:lnTo>
                    <a:pt x="429" y="308"/>
                  </a:lnTo>
                  <a:lnTo>
                    <a:pt x="463" y="323"/>
                  </a:lnTo>
                  <a:lnTo>
                    <a:pt x="494" y="338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13" name="Freeform 33"/>
            <p:cNvSpPr/>
            <p:nvPr/>
          </p:nvSpPr>
          <p:spPr>
            <a:xfrm>
              <a:off x="4529138" y="2600325"/>
              <a:ext cx="82550" cy="85725"/>
            </a:xfrm>
            <a:custGeom>
              <a:avLst/>
              <a:gdLst/>
              <a:ahLst/>
              <a:cxnLst>
                <a:cxn ang="0">
                  <a:pos x="37753591" y="90710980"/>
                </a:cxn>
                <a:cxn ang="0">
                  <a:pos x="0" y="59708534"/>
                </a:cxn>
                <a:cxn ang="0">
                  <a:pos x="16517603" y="37892593"/>
                </a:cxn>
                <a:cxn ang="0">
                  <a:pos x="29495332" y="0"/>
                </a:cxn>
                <a:cxn ang="0">
                  <a:pos x="68428519" y="14926866"/>
                </a:cxn>
                <a:cxn ang="0">
                  <a:pos x="88484911" y="40188952"/>
                </a:cxn>
                <a:cxn ang="0">
                  <a:pos x="75507182" y="59708534"/>
                </a:cxn>
                <a:cxn ang="0">
                  <a:pos x="37753591" y="90710980"/>
                </a:cxn>
              </a:cxnLst>
              <a:rect l="0" t="0" r="0" b="0"/>
              <a:pathLst>
                <a:path w="76" h="80">
                  <a:moveTo>
                    <a:pt x="32" y="79"/>
                  </a:moveTo>
                  <a:lnTo>
                    <a:pt x="0" y="52"/>
                  </a:lnTo>
                  <a:lnTo>
                    <a:pt x="14" y="33"/>
                  </a:lnTo>
                  <a:lnTo>
                    <a:pt x="25" y="0"/>
                  </a:lnTo>
                  <a:lnTo>
                    <a:pt x="58" y="13"/>
                  </a:lnTo>
                  <a:lnTo>
                    <a:pt x="75" y="35"/>
                  </a:lnTo>
                  <a:lnTo>
                    <a:pt x="64" y="52"/>
                  </a:lnTo>
                  <a:lnTo>
                    <a:pt x="32" y="79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14" name="Freeform 34"/>
            <p:cNvSpPr/>
            <p:nvPr/>
          </p:nvSpPr>
          <p:spPr>
            <a:xfrm>
              <a:off x="4108450" y="3021013"/>
              <a:ext cx="450850" cy="550862"/>
            </a:xfrm>
            <a:custGeom>
              <a:avLst/>
              <a:gdLst/>
              <a:ahLst/>
              <a:cxnLst>
                <a:cxn ang="0">
                  <a:pos x="0" y="449639236"/>
                </a:cxn>
                <a:cxn ang="0">
                  <a:pos x="18138465" y="348956637"/>
                </a:cxn>
                <a:cxn ang="0">
                  <a:pos x="36275831" y="324929427"/>
                </a:cxn>
                <a:cxn ang="0">
                  <a:pos x="43531217" y="296326319"/>
                </a:cxn>
                <a:cxn ang="0">
                  <a:pos x="62878180" y="253994446"/>
                </a:cxn>
                <a:cxn ang="0">
                  <a:pos x="51995101" y="237976663"/>
                </a:cxn>
                <a:cxn ang="0">
                  <a:pos x="54414296" y="201365197"/>
                </a:cxn>
                <a:cxn ang="0">
                  <a:pos x="105199800" y="146446930"/>
                </a:cxn>
                <a:cxn ang="0">
                  <a:pos x="103991302" y="110979974"/>
                </a:cxn>
                <a:cxn ang="0">
                  <a:pos x="134220244" y="57206216"/>
                </a:cxn>
                <a:cxn ang="0">
                  <a:pos x="168077980" y="66359083"/>
                </a:cxn>
                <a:cxn ang="0">
                  <a:pos x="232165757" y="21738191"/>
                </a:cxn>
                <a:cxn ang="0">
                  <a:pos x="244257334" y="0"/>
                </a:cxn>
                <a:cxn ang="0">
                  <a:pos x="284160858" y="4576968"/>
                </a:cxn>
                <a:cxn ang="0">
                  <a:pos x="303507821" y="54917198"/>
                </a:cxn>
                <a:cxn ang="0">
                  <a:pos x="320436689" y="89241783"/>
                </a:cxn>
                <a:cxn ang="0">
                  <a:pos x="362758309" y="89241783"/>
                </a:cxn>
                <a:cxn ang="0">
                  <a:pos x="385732965" y="57206216"/>
                </a:cxn>
                <a:cxn ang="0">
                  <a:pos x="425636489" y="93817682"/>
                </a:cxn>
                <a:cxn ang="0">
                  <a:pos x="494560457" y="72079490"/>
                </a:cxn>
                <a:cxn ang="0">
                  <a:pos x="452238838" y="165897172"/>
                </a:cxn>
                <a:cxn ang="0">
                  <a:pos x="425636489" y="154456357"/>
                </a:cxn>
                <a:cxn ang="0">
                  <a:pos x="411126816" y="164752663"/>
                </a:cxn>
                <a:cxn ang="0">
                  <a:pos x="408707621" y="171617580"/>
                </a:cxn>
                <a:cxn ang="0">
                  <a:pos x="431682277" y="196788229"/>
                </a:cxn>
                <a:cxn ang="0">
                  <a:pos x="425636489" y="284885503"/>
                </a:cxn>
                <a:cxn ang="0">
                  <a:pos x="431682277" y="312344102"/>
                </a:cxn>
                <a:cxn ang="0">
                  <a:pos x="425636489" y="321496968"/>
                </a:cxn>
                <a:cxn ang="0">
                  <a:pos x="395406446" y="315776561"/>
                </a:cxn>
                <a:cxn ang="0">
                  <a:pos x="380896774" y="331794344"/>
                </a:cxn>
                <a:cxn ang="0">
                  <a:pos x="391778753" y="355820484"/>
                </a:cxn>
                <a:cxn ang="0">
                  <a:pos x="356712520" y="385568102"/>
                </a:cxn>
                <a:cxn ang="0">
                  <a:pos x="366386002" y="397008917"/>
                </a:cxn>
                <a:cxn ang="0">
                  <a:pos x="332528266" y="414171210"/>
                </a:cxn>
                <a:cxn ang="0">
                  <a:pos x="337365557" y="435909401"/>
                </a:cxn>
                <a:cxn ang="0">
                  <a:pos x="326482478" y="447350217"/>
                </a:cxn>
                <a:cxn ang="0">
                  <a:pos x="284160858" y="447350217"/>
                </a:cxn>
                <a:cxn ang="0">
                  <a:pos x="259976605" y="466800459"/>
                </a:cxn>
                <a:cxn ang="0">
                  <a:pos x="256348911" y="474809885"/>
                </a:cxn>
                <a:cxn ang="0">
                  <a:pos x="276905472" y="488538650"/>
                </a:cxn>
                <a:cxn ang="0">
                  <a:pos x="253930816" y="522862166"/>
                </a:cxn>
                <a:cxn ang="0">
                  <a:pos x="223700774" y="559473631"/>
                </a:cxn>
                <a:cxn ang="0">
                  <a:pos x="209191101" y="554897733"/>
                </a:cxn>
                <a:cxn ang="0">
                  <a:pos x="180169557" y="588076739"/>
                </a:cxn>
                <a:cxn ang="0">
                  <a:pos x="143893726" y="514853809"/>
                </a:cxn>
                <a:cxn ang="0">
                  <a:pos x="111245588" y="474809885"/>
                </a:cxn>
                <a:cxn ang="0">
                  <a:pos x="90690127" y="477097834"/>
                </a:cxn>
                <a:cxn ang="0">
                  <a:pos x="76179355" y="466800459"/>
                </a:cxn>
                <a:cxn ang="0">
                  <a:pos x="0" y="449639236"/>
                </a:cxn>
              </a:cxnLst>
              <a:rect l="0" t="0" r="0" b="0"/>
              <a:pathLst>
                <a:path w="410" h="515">
                  <a:moveTo>
                    <a:pt x="0" y="393"/>
                  </a:moveTo>
                  <a:lnTo>
                    <a:pt x="15" y="305"/>
                  </a:lnTo>
                  <a:lnTo>
                    <a:pt x="30" y="284"/>
                  </a:lnTo>
                  <a:lnTo>
                    <a:pt x="36" y="259"/>
                  </a:lnTo>
                  <a:lnTo>
                    <a:pt x="52" y="222"/>
                  </a:lnTo>
                  <a:lnTo>
                    <a:pt x="43" y="208"/>
                  </a:lnTo>
                  <a:lnTo>
                    <a:pt x="45" y="176"/>
                  </a:lnTo>
                  <a:lnTo>
                    <a:pt x="87" y="128"/>
                  </a:lnTo>
                  <a:lnTo>
                    <a:pt x="86" y="97"/>
                  </a:lnTo>
                  <a:lnTo>
                    <a:pt x="111" y="50"/>
                  </a:lnTo>
                  <a:lnTo>
                    <a:pt x="139" y="58"/>
                  </a:lnTo>
                  <a:lnTo>
                    <a:pt x="192" y="19"/>
                  </a:lnTo>
                  <a:lnTo>
                    <a:pt x="202" y="0"/>
                  </a:lnTo>
                  <a:lnTo>
                    <a:pt x="235" y="4"/>
                  </a:lnTo>
                  <a:lnTo>
                    <a:pt x="251" y="48"/>
                  </a:lnTo>
                  <a:lnTo>
                    <a:pt x="265" y="78"/>
                  </a:lnTo>
                  <a:lnTo>
                    <a:pt x="300" y="78"/>
                  </a:lnTo>
                  <a:lnTo>
                    <a:pt x="319" y="50"/>
                  </a:lnTo>
                  <a:lnTo>
                    <a:pt x="352" y="82"/>
                  </a:lnTo>
                  <a:lnTo>
                    <a:pt x="409" y="63"/>
                  </a:lnTo>
                  <a:lnTo>
                    <a:pt x="374" y="145"/>
                  </a:lnTo>
                  <a:lnTo>
                    <a:pt x="352" y="135"/>
                  </a:lnTo>
                  <a:lnTo>
                    <a:pt x="340" y="144"/>
                  </a:lnTo>
                  <a:lnTo>
                    <a:pt x="338" y="150"/>
                  </a:lnTo>
                  <a:lnTo>
                    <a:pt x="357" y="172"/>
                  </a:lnTo>
                  <a:lnTo>
                    <a:pt x="352" y="249"/>
                  </a:lnTo>
                  <a:lnTo>
                    <a:pt x="357" y="273"/>
                  </a:lnTo>
                  <a:lnTo>
                    <a:pt x="352" y="281"/>
                  </a:lnTo>
                  <a:lnTo>
                    <a:pt x="327" y="276"/>
                  </a:lnTo>
                  <a:lnTo>
                    <a:pt x="315" y="290"/>
                  </a:lnTo>
                  <a:lnTo>
                    <a:pt x="324" y="311"/>
                  </a:lnTo>
                  <a:lnTo>
                    <a:pt x="295" y="337"/>
                  </a:lnTo>
                  <a:lnTo>
                    <a:pt x="303" y="347"/>
                  </a:lnTo>
                  <a:lnTo>
                    <a:pt x="275" y="362"/>
                  </a:lnTo>
                  <a:lnTo>
                    <a:pt x="279" y="381"/>
                  </a:lnTo>
                  <a:lnTo>
                    <a:pt x="270" y="391"/>
                  </a:lnTo>
                  <a:lnTo>
                    <a:pt x="235" y="391"/>
                  </a:lnTo>
                  <a:lnTo>
                    <a:pt x="215" y="408"/>
                  </a:lnTo>
                  <a:lnTo>
                    <a:pt x="212" y="415"/>
                  </a:lnTo>
                  <a:lnTo>
                    <a:pt x="229" y="427"/>
                  </a:lnTo>
                  <a:lnTo>
                    <a:pt x="210" y="457"/>
                  </a:lnTo>
                  <a:lnTo>
                    <a:pt x="185" y="489"/>
                  </a:lnTo>
                  <a:lnTo>
                    <a:pt x="173" y="485"/>
                  </a:lnTo>
                  <a:lnTo>
                    <a:pt x="149" y="514"/>
                  </a:lnTo>
                  <a:lnTo>
                    <a:pt x="119" y="450"/>
                  </a:lnTo>
                  <a:lnTo>
                    <a:pt x="92" y="415"/>
                  </a:lnTo>
                  <a:lnTo>
                    <a:pt x="75" y="417"/>
                  </a:lnTo>
                  <a:lnTo>
                    <a:pt x="63" y="408"/>
                  </a:lnTo>
                  <a:lnTo>
                    <a:pt x="0" y="393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15" name="Freeform 35"/>
            <p:cNvSpPr/>
            <p:nvPr/>
          </p:nvSpPr>
          <p:spPr>
            <a:xfrm>
              <a:off x="4249738" y="2640013"/>
              <a:ext cx="395287" cy="452437"/>
            </a:xfrm>
            <a:custGeom>
              <a:avLst/>
              <a:gdLst/>
              <a:ahLst/>
              <a:cxnLst>
                <a:cxn ang="0">
                  <a:pos x="312932622" y="463010022"/>
                </a:cxn>
                <a:cxn ang="0">
                  <a:pos x="245789676" y="486218963"/>
                </a:cxn>
                <a:cxn ang="0">
                  <a:pos x="206223746" y="447924480"/>
                </a:cxn>
                <a:cxn ang="0">
                  <a:pos x="182244827" y="480416997"/>
                </a:cxn>
                <a:cxn ang="0">
                  <a:pos x="141478802" y="480416997"/>
                </a:cxn>
                <a:cxn ang="0">
                  <a:pos x="124693886" y="445604124"/>
                </a:cxn>
                <a:cxn ang="0">
                  <a:pos x="105509875" y="394545531"/>
                </a:cxn>
                <a:cxn ang="0">
                  <a:pos x="65943945" y="389903743"/>
                </a:cxn>
                <a:cxn ang="0">
                  <a:pos x="26378016" y="315636210"/>
                </a:cxn>
                <a:cxn ang="0">
                  <a:pos x="0" y="279663159"/>
                </a:cxn>
                <a:cxn ang="0">
                  <a:pos x="17985011" y="262256184"/>
                </a:cxn>
                <a:cxn ang="0">
                  <a:pos x="26378016" y="254133863"/>
                </a:cxn>
                <a:cxn ang="0">
                  <a:pos x="68341947" y="194951872"/>
                </a:cxn>
                <a:cxn ang="0">
                  <a:pos x="65943945" y="146213634"/>
                </a:cxn>
                <a:cxn ang="0">
                  <a:pos x="81529860" y="125326126"/>
                </a:cxn>
                <a:cxn ang="0">
                  <a:pos x="112703879" y="120684338"/>
                </a:cxn>
                <a:cxn ang="0">
                  <a:pos x="124693886" y="106758974"/>
                </a:cxn>
                <a:cxn ang="0">
                  <a:pos x="112703879" y="84711288"/>
                </a:cxn>
                <a:cxn ang="0">
                  <a:pos x="127091888" y="59181991"/>
                </a:cxn>
                <a:cxn ang="0">
                  <a:pos x="127091888" y="16245720"/>
                </a:cxn>
                <a:cxn ang="0">
                  <a:pos x="153468809" y="4641788"/>
                </a:cxn>
                <a:cxn ang="0">
                  <a:pos x="191835738" y="27850729"/>
                </a:cxn>
                <a:cxn ang="0">
                  <a:pos x="245789676" y="35973050"/>
                </a:cxn>
                <a:cxn ang="0">
                  <a:pos x="275764694" y="0"/>
                </a:cxn>
                <a:cxn ang="0">
                  <a:pos x="318927625" y="32491440"/>
                </a:cxn>
                <a:cxn ang="0">
                  <a:pos x="299743614" y="42936271"/>
                </a:cxn>
                <a:cxn ang="0">
                  <a:pos x="278162695" y="74267534"/>
                </a:cxn>
                <a:cxn ang="0">
                  <a:pos x="245789676" y="84711288"/>
                </a:cxn>
                <a:cxn ang="0">
                  <a:pos x="237397765" y="91673431"/>
                </a:cxn>
                <a:cxn ang="0">
                  <a:pos x="263774687" y="109080406"/>
                </a:cxn>
                <a:cxn ang="0">
                  <a:pos x="323723628" y="84711288"/>
                </a:cxn>
                <a:cxn ang="0">
                  <a:pos x="419641497" y="121844516"/>
                </a:cxn>
                <a:cxn ang="0">
                  <a:pos x="431631504" y="201914015"/>
                </a:cxn>
                <a:cxn ang="0">
                  <a:pos x="390866574" y="201914015"/>
                </a:cxn>
                <a:cxn ang="0">
                  <a:pos x="388468573" y="225122956"/>
                </a:cxn>
                <a:cxn ang="0">
                  <a:pos x="407651490" y="259935829"/>
                </a:cxn>
                <a:cxn ang="0">
                  <a:pos x="390866574" y="279663159"/>
                </a:cxn>
                <a:cxn ang="0">
                  <a:pos x="411248492" y="308672989"/>
                </a:cxn>
                <a:cxn ang="0">
                  <a:pos x="378876567" y="348127650"/>
                </a:cxn>
                <a:cxn ang="0">
                  <a:pos x="366886560" y="329561574"/>
                </a:cxn>
                <a:cxn ang="0">
                  <a:pos x="318927625" y="445604124"/>
                </a:cxn>
                <a:cxn ang="0">
                  <a:pos x="312932622" y="463010022"/>
                </a:cxn>
              </a:cxnLst>
              <a:rect l="0" t="0" r="0" b="0"/>
              <a:pathLst>
                <a:path w="361" h="420">
                  <a:moveTo>
                    <a:pt x="261" y="399"/>
                  </a:moveTo>
                  <a:lnTo>
                    <a:pt x="205" y="419"/>
                  </a:lnTo>
                  <a:lnTo>
                    <a:pt x="172" y="386"/>
                  </a:lnTo>
                  <a:lnTo>
                    <a:pt x="152" y="414"/>
                  </a:lnTo>
                  <a:lnTo>
                    <a:pt x="118" y="414"/>
                  </a:lnTo>
                  <a:lnTo>
                    <a:pt x="104" y="384"/>
                  </a:lnTo>
                  <a:lnTo>
                    <a:pt x="88" y="340"/>
                  </a:lnTo>
                  <a:lnTo>
                    <a:pt x="55" y="336"/>
                  </a:lnTo>
                  <a:lnTo>
                    <a:pt x="22" y="272"/>
                  </a:lnTo>
                  <a:lnTo>
                    <a:pt x="0" y="241"/>
                  </a:lnTo>
                  <a:lnTo>
                    <a:pt x="15" y="226"/>
                  </a:lnTo>
                  <a:lnTo>
                    <a:pt x="22" y="219"/>
                  </a:lnTo>
                  <a:lnTo>
                    <a:pt x="57" y="168"/>
                  </a:lnTo>
                  <a:lnTo>
                    <a:pt x="55" y="126"/>
                  </a:lnTo>
                  <a:lnTo>
                    <a:pt x="68" y="108"/>
                  </a:lnTo>
                  <a:lnTo>
                    <a:pt x="94" y="104"/>
                  </a:lnTo>
                  <a:lnTo>
                    <a:pt x="104" y="92"/>
                  </a:lnTo>
                  <a:lnTo>
                    <a:pt x="94" y="73"/>
                  </a:lnTo>
                  <a:lnTo>
                    <a:pt x="106" y="51"/>
                  </a:lnTo>
                  <a:lnTo>
                    <a:pt x="106" y="14"/>
                  </a:lnTo>
                  <a:lnTo>
                    <a:pt x="128" y="4"/>
                  </a:lnTo>
                  <a:lnTo>
                    <a:pt x="160" y="24"/>
                  </a:lnTo>
                  <a:lnTo>
                    <a:pt x="205" y="31"/>
                  </a:lnTo>
                  <a:lnTo>
                    <a:pt x="230" y="0"/>
                  </a:lnTo>
                  <a:lnTo>
                    <a:pt x="266" y="28"/>
                  </a:lnTo>
                  <a:lnTo>
                    <a:pt x="250" y="37"/>
                  </a:lnTo>
                  <a:lnTo>
                    <a:pt x="232" y="64"/>
                  </a:lnTo>
                  <a:lnTo>
                    <a:pt x="205" y="73"/>
                  </a:lnTo>
                  <a:lnTo>
                    <a:pt x="198" y="79"/>
                  </a:lnTo>
                  <a:lnTo>
                    <a:pt x="220" y="94"/>
                  </a:lnTo>
                  <a:lnTo>
                    <a:pt x="270" y="73"/>
                  </a:lnTo>
                  <a:lnTo>
                    <a:pt x="350" y="105"/>
                  </a:lnTo>
                  <a:lnTo>
                    <a:pt x="360" y="174"/>
                  </a:lnTo>
                  <a:lnTo>
                    <a:pt x="326" y="174"/>
                  </a:lnTo>
                  <a:lnTo>
                    <a:pt x="324" y="194"/>
                  </a:lnTo>
                  <a:lnTo>
                    <a:pt x="340" y="224"/>
                  </a:lnTo>
                  <a:lnTo>
                    <a:pt x="326" y="241"/>
                  </a:lnTo>
                  <a:lnTo>
                    <a:pt x="343" y="266"/>
                  </a:lnTo>
                  <a:lnTo>
                    <a:pt x="316" y="300"/>
                  </a:lnTo>
                  <a:lnTo>
                    <a:pt x="306" y="284"/>
                  </a:lnTo>
                  <a:lnTo>
                    <a:pt x="266" y="384"/>
                  </a:lnTo>
                  <a:lnTo>
                    <a:pt x="261" y="399"/>
                  </a:lnTo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16" name="Freeform 36"/>
            <p:cNvSpPr/>
            <p:nvPr/>
          </p:nvSpPr>
          <p:spPr>
            <a:xfrm>
              <a:off x="4605338" y="3368675"/>
              <a:ext cx="168275" cy="333375"/>
            </a:xfrm>
            <a:custGeom>
              <a:avLst/>
              <a:gdLst/>
              <a:ahLst/>
              <a:cxnLst>
                <a:cxn ang="0">
                  <a:pos x="0" y="171298300"/>
                </a:cxn>
                <a:cxn ang="0">
                  <a:pos x="0" y="226885652"/>
                </a:cxn>
                <a:cxn ang="0">
                  <a:pos x="12256398" y="285875986"/>
                </a:cxn>
                <a:cxn ang="0">
                  <a:pos x="49024486" y="307430330"/>
                </a:cxn>
                <a:cxn ang="0">
                  <a:pos x="72310646" y="353942001"/>
                </a:cxn>
                <a:cxn ang="0">
                  <a:pos x="85792573" y="285875986"/>
                </a:cxn>
                <a:cxn ang="0">
                  <a:pos x="121335132" y="246171343"/>
                </a:cxn>
                <a:cxn ang="0">
                  <a:pos x="185067074" y="73737651"/>
                </a:cxn>
                <a:cxn ang="0">
                  <a:pos x="185067074" y="18151363"/>
                </a:cxn>
                <a:cxn ang="0">
                  <a:pos x="151975574" y="0"/>
                </a:cxn>
                <a:cxn ang="0">
                  <a:pos x="91920219" y="23822999"/>
                </a:cxn>
                <a:cxn ang="0">
                  <a:pos x="0" y="171298300"/>
                </a:cxn>
              </a:cxnLst>
              <a:rect l="0" t="0" r="0" b="0"/>
              <a:pathLst>
                <a:path w="152" h="313">
                  <a:moveTo>
                    <a:pt x="0" y="151"/>
                  </a:moveTo>
                  <a:lnTo>
                    <a:pt x="0" y="200"/>
                  </a:lnTo>
                  <a:lnTo>
                    <a:pt x="10" y="252"/>
                  </a:lnTo>
                  <a:lnTo>
                    <a:pt x="40" y="271"/>
                  </a:lnTo>
                  <a:lnTo>
                    <a:pt x="59" y="312"/>
                  </a:lnTo>
                  <a:lnTo>
                    <a:pt x="70" y="252"/>
                  </a:lnTo>
                  <a:lnTo>
                    <a:pt x="99" y="217"/>
                  </a:lnTo>
                  <a:lnTo>
                    <a:pt x="151" y="65"/>
                  </a:lnTo>
                  <a:lnTo>
                    <a:pt x="151" y="16"/>
                  </a:lnTo>
                  <a:lnTo>
                    <a:pt x="124" y="0"/>
                  </a:lnTo>
                  <a:lnTo>
                    <a:pt x="75" y="21"/>
                  </a:lnTo>
                  <a:lnTo>
                    <a:pt x="0" y="151"/>
                  </a:lnTo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17" name="Freeform 37"/>
            <p:cNvSpPr/>
            <p:nvPr/>
          </p:nvSpPr>
          <p:spPr>
            <a:xfrm>
              <a:off x="3848100" y="1884363"/>
              <a:ext cx="692150" cy="447675"/>
            </a:xfrm>
            <a:custGeom>
              <a:avLst/>
              <a:gdLst/>
              <a:ahLst/>
              <a:cxnLst>
                <a:cxn ang="0">
                  <a:pos x="168311293" y="462251212"/>
                </a:cxn>
                <a:cxn ang="0">
                  <a:pos x="174365680" y="435869446"/>
                </a:cxn>
                <a:cxn ang="0">
                  <a:pos x="201005202" y="427840213"/>
                </a:cxn>
                <a:cxn ang="0">
                  <a:pos x="249440296" y="462251212"/>
                </a:cxn>
                <a:cxn ang="0">
                  <a:pos x="265181482" y="462251212"/>
                </a:cxn>
                <a:cxn ang="0">
                  <a:pos x="312406139" y="459957146"/>
                </a:cxn>
                <a:cxn ang="0">
                  <a:pos x="337834123" y="440457579"/>
                </a:cxn>
                <a:cxn ang="0">
                  <a:pos x="375370881" y="467986379"/>
                </a:cxn>
                <a:cxn ang="0">
                  <a:pos x="391112067" y="442751646"/>
                </a:cxn>
                <a:cxn ang="0">
                  <a:pos x="393534042" y="431281313"/>
                </a:cxn>
                <a:cxn ang="0">
                  <a:pos x="423805976" y="412928780"/>
                </a:cxn>
                <a:cxn ang="0">
                  <a:pos x="434704312" y="375077751"/>
                </a:cxn>
                <a:cxn ang="0">
                  <a:pos x="462554272" y="369342585"/>
                </a:cxn>
                <a:cxn ang="0">
                  <a:pos x="549736561" y="238581858"/>
                </a:cxn>
                <a:cxn ang="0">
                  <a:pos x="532784938" y="217935259"/>
                </a:cxn>
                <a:cxn ang="0">
                  <a:pos x="549736561" y="204170859"/>
                </a:cxn>
                <a:cxn ang="0">
                  <a:pos x="569111259" y="209906025"/>
                </a:cxn>
                <a:cxn ang="0">
                  <a:pos x="594539244" y="197288659"/>
                </a:cxn>
                <a:cxn ang="0">
                  <a:pos x="609069992" y="165171726"/>
                </a:cxn>
                <a:cxn ang="0">
                  <a:pos x="678090222" y="107820060"/>
                </a:cxn>
                <a:cxn ang="0">
                  <a:pos x="731368165" y="89467527"/>
                </a:cxn>
                <a:cxn ang="0">
                  <a:pos x="760429662" y="67674965"/>
                </a:cxn>
                <a:cxn ang="0">
                  <a:pos x="751953301" y="20646600"/>
                </a:cxn>
                <a:cxn ang="0">
                  <a:pos x="716837417" y="17205500"/>
                </a:cxn>
                <a:cxn ang="0">
                  <a:pos x="632076002" y="25234733"/>
                </a:cxn>
                <a:cxn ang="0">
                  <a:pos x="576376083" y="0"/>
                </a:cxn>
                <a:cxn ang="0">
                  <a:pos x="543682174" y="4588133"/>
                </a:cxn>
                <a:cxn ang="0">
                  <a:pos x="457710322" y="107820060"/>
                </a:cxn>
                <a:cxn ang="0">
                  <a:pos x="434704312" y="119290394"/>
                </a:cxn>
                <a:cxn ang="0">
                  <a:pos x="377792856" y="98643794"/>
                </a:cxn>
                <a:cxn ang="0">
                  <a:pos x="375370881" y="72263099"/>
                </a:cxn>
                <a:cxn ang="0">
                  <a:pos x="363262108" y="28675833"/>
                </a:cxn>
                <a:cxn ang="0">
                  <a:pos x="331779737" y="10323300"/>
                </a:cxn>
                <a:cxn ang="0">
                  <a:pos x="284555079" y="22940666"/>
                </a:cxn>
                <a:cxn ang="0">
                  <a:pos x="253072708" y="2294067"/>
                </a:cxn>
                <a:cxn ang="0">
                  <a:pos x="207059589" y="56204632"/>
                </a:cxn>
                <a:cxn ang="0">
                  <a:pos x="158624494" y="67674965"/>
                </a:cxn>
                <a:cxn ang="0">
                  <a:pos x="90815802" y="122731494"/>
                </a:cxn>
                <a:cxn ang="0">
                  <a:pos x="19373598" y="247757054"/>
                </a:cxn>
                <a:cxn ang="0">
                  <a:pos x="38748296" y="279873986"/>
                </a:cxn>
                <a:cxn ang="0">
                  <a:pos x="33904346" y="293638386"/>
                </a:cxn>
                <a:cxn ang="0">
                  <a:pos x="33904346" y="308549819"/>
                </a:cxn>
                <a:cxn ang="0">
                  <a:pos x="43591145" y="321167186"/>
                </a:cxn>
                <a:cxn ang="0">
                  <a:pos x="66598255" y="308549819"/>
                </a:cxn>
                <a:cxn ang="0">
                  <a:pos x="106556988" y="299373553"/>
                </a:cxn>
                <a:cxn ang="0">
                  <a:pos x="0" y="407193613"/>
                </a:cxn>
                <a:cxn ang="0">
                  <a:pos x="0" y="435869446"/>
                </a:cxn>
                <a:cxn ang="0">
                  <a:pos x="21795572" y="440457579"/>
                </a:cxn>
                <a:cxn ang="0">
                  <a:pos x="71441104" y="478309679"/>
                </a:cxn>
                <a:cxn ang="0">
                  <a:pos x="146515721" y="467986379"/>
                </a:cxn>
                <a:cxn ang="0">
                  <a:pos x="168311293" y="462251212"/>
                </a:cxn>
              </a:cxnLst>
              <a:rect l="0" t="0" r="0" b="0"/>
              <a:pathLst>
                <a:path w="629" h="418">
                  <a:moveTo>
                    <a:pt x="139" y="403"/>
                  </a:moveTo>
                  <a:lnTo>
                    <a:pt x="144" y="380"/>
                  </a:lnTo>
                  <a:lnTo>
                    <a:pt x="166" y="373"/>
                  </a:lnTo>
                  <a:lnTo>
                    <a:pt x="206" y="403"/>
                  </a:lnTo>
                  <a:lnTo>
                    <a:pt x="219" y="403"/>
                  </a:lnTo>
                  <a:lnTo>
                    <a:pt x="258" y="401"/>
                  </a:lnTo>
                  <a:lnTo>
                    <a:pt x="279" y="384"/>
                  </a:lnTo>
                  <a:lnTo>
                    <a:pt x="310" y="408"/>
                  </a:lnTo>
                  <a:lnTo>
                    <a:pt x="323" y="386"/>
                  </a:lnTo>
                  <a:lnTo>
                    <a:pt x="325" y="376"/>
                  </a:lnTo>
                  <a:lnTo>
                    <a:pt x="350" y="360"/>
                  </a:lnTo>
                  <a:lnTo>
                    <a:pt x="359" y="327"/>
                  </a:lnTo>
                  <a:lnTo>
                    <a:pt x="382" y="322"/>
                  </a:lnTo>
                  <a:lnTo>
                    <a:pt x="454" y="208"/>
                  </a:lnTo>
                  <a:lnTo>
                    <a:pt x="440" y="190"/>
                  </a:lnTo>
                  <a:lnTo>
                    <a:pt x="454" y="178"/>
                  </a:lnTo>
                  <a:lnTo>
                    <a:pt x="470" y="183"/>
                  </a:lnTo>
                  <a:lnTo>
                    <a:pt x="491" y="172"/>
                  </a:lnTo>
                  <a:lnTo>
                    <a:pt x="503" y="144"/>
                  </a:lnTo>
                  <a:lnTo>
                    <a:pt x="560" y="94"/>
                  </a:lnTo>
                  <a:lnTo>
                    <a:pt x="604" y="78"/>
                  </a:lnTo>
                  <a:lnTo>
                    <a:pt x="628" y="59"/>
                  </a:lnTo>
                  <a:lnTo>
                    <a:pt x="621" y="18"/>
                  </a:lnTo>
                  <a:lnTo>
                    <a:pt x="592" y="15"/>
                  </a:lnTo>
                  <a:lnTo>
                    <a:pt x="522" y="22"/>
                  </a:lnTo>
                  <a:lnTo>
                    <a:pt x="476" y="0"/>
                  </a:lnTo>
                  <a:lnTo>
                    <a:pt x="449" y="4"/>
                  </a:lnTo>
                  <a:lnTo>
                    <a:pt x="378" y="94"/>
                  </a:lnTo>
                  <a:lnTo>
                    <a:pt x="359" y="104"/>
                  </a:lnTo>
                  <a:lnTo>
                    <a:pt x="312" y="86"/>
                  </a:lnTo>
                  <a:lnTo>
                    <a:pt x="310" y="63"/>
                  </a:lnTo>
                  <a:lnTo>
                    <a:pt x="300" y="25"/>
                  </a:lnTo>
                  <a:lnTo>
                    <a:pt x="274" y="9"/>
                  </a:lnTo>
                  <a:lnTo>
                    <a:pt x="235" y="20"/>
                  </a:lnTo>
                  <a:lnTo>
                    <a:pt x="209" y="2"/>
                  </a:lnTo>
                  <a:lnTo>
                    <a:pt x="171" y="49"/>
                  </a:lnTo>
                  <a:lnTo>
                    <a:pt x="131" y="59"/>
                  </a:lnTo>
                  <a:lnTo>
                    <a:pt x="75" y="107"/>
                  </a:lnTo>
                  <a:lnTo>
                    <a:pt x="16" y="216"/>
                  </a:lnTo>
                  <a:lnTo>
                    <a:pt x="32" y="244"/>
                  </a:lnTo>
                  <a:lnTo>
                    <a:pt x="28" y="256"/>
                  </a:lnTo>
                  <a:lnTo>
                    <a:pt x="28" y="269"/>
                  </a:lnTo>
                  <a:lnTo>
                    <a:pt x="36" y="280"/>
                  </a:lnTo>
                  <a:lnTo>
                    <a:pt x="55" y="269"/>
                  </a:lnTo>
                  <a:lnTo>
                    <a:pt x="88" y="261"/>
                  </a:lnTo>
                  <a:lnTo>
                    <a:pt x="0" y="355"/>
                  </a:lnTo>
                  <a:lnTo>
                    <a:pt x="0" y="380"/>
                  </a:lnTo>
                  <a:lnTo>
                    <a:pt x="18" y="384"/>
                  </a:lnTo>
                  <a:lnTo>
                    <a:pt x="59" y="417"/>
                  </a:lnTo>
                  <a:lnTo>
                    <a:pt x="121" y="408"/>
                  </a:lnTo>
                  <a:lnTo>
                    <a:pt x="139" y="403"/>
                  </a:ln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  <p:sp>
          <p:nvSpPr>
            <p:cNvPr id="1048618" name="Freeform 38"/>
            <p:cNvSpPr>
              <a:spLocks noChangeAspect="1"/>
            </p:cNvSpPr>
            <p:nvPr/>
          </p:nvSpPr>
          <p:spPr>
            <a:xfrm>
              <a:off x="2879725" y="2659063"/>
              <a:ext cx="544513" cy="488950"/>
            </a:xfrm>
            <a:custGeom>
              <a:avLst/>
              <a:gdLst/>
              <a:ahLst/>
              <a:cxnLst>
                <a:cxn ang="0">
                  <a:pos x="207007492" y="673968680"/>
                </a:cxn>
                <a:cxn ang="0">
                  <a:pos x="278389598" y="625670792"/>
                </a:cxn>
                <a:cxn ang="0">
                  <a:pos x="371186645" y="555420530"/>
                </a:cxn>
                <a:cxn ang="0">
                  <a:pos x="511570735" y="572982725"/>
                </a:cxn>
                <a:cxn ang="0">
                  <a:pos x="521088143" y="625670792"/>
                </a:cxn>
                <a:cxn ang="0">
                  <a:pos x="704302114" y="693726705"/>
                </a:cxn>
                <a:cxn ang="0">
                  <a:pos x="606746363" y="456630405"/>
                </a:cxn>
                <a:cxn ang="0">
                  <a:pos x="561537901" y="371012297"/>
                </a:cxn>
                <a:cxn ang="0">
                  <a:pos x="568676728" y="298566205"/>
                </a:cxn>
                <a:cxn ang="0">
                  <a:pos x="699543409" y="283198358"/>
                </a:cxn>
                <a:cxn ang="0">
                  <a:pos x="799477742" y="223924283"/>
                </a:cxn>
                <a:cxn ang="0">
                  <a:pos x="839927499" y="199776080"/>
                </a:cxn>
                <a:cxn ang="0">
                  <a:pos x="818512559" y="114157972"/>
                </a:cxn>
                <a:cxn ang="0">
                  <a:pos x="718578227" y="52688067"/>
                </a:cxn>
                <a:cxn ang="0">
                  <a:pos x="618643894" y="32930042"/>
                </a:cxn>
                <a:cxn ang="0">
                  <a:pos x="511570735" y="0"/>
                </a:cxn>
                <a:cxn ang="0">
                  <a:pos x="525846848" y="68055913"/>
                </a:cxn>
                <a:cxn ang="0">
                  <a:pos x="528226971" y="105376133"/>
                </a:cxn>
                <a:cxn ang="0">
                  <a:pos x="485397090" y="144892183"/>
                </a:cxn>
                <a:cxn ang="0">
                  <a:pos x="463982150" y="206362088"/>
                </a:cxn>
                <a:cxn ang="0">
                  <a:pos x="435429924" y="252464147"/>
                </a:cxn>
                <a:cxn ang="0">
                  <a:pos x="364047818" y="256854325"/>
                </a:cxn>
                <a:cxn ang="0">
                  <a:pos x="356908990" y="302956383"/>
                </a:cxn>
                <a:cxn ang="0">
                  <a:pos x="314080652" y="377598305"/>
                </a:cxn>
                <a:cxn ang="0">
                  <a:pos x="254596077" y="390770322"/>
                </a:cxn>
                <a:cxn ang="0">
                  <a:pos x="240319964" y="335886425"/>
                </a:cxn>
                <a:cxn ang="0">
                  <a:pos x="164179153" y="368816467"/>
                </a:cxn>
                <a:cxn ang="0">
                  <a:pos x="104693036" y="322714408"/>
                </a:cxn>
                <a:cxn ang="0">
                  <a:pos x="61864698" y="357840280"/>
                </a:cxn>
                <a:cxn ang="0">
                  <a:pos x="57105994" y="423700363"/>
                </a:cxn>
                <a:cxn ang="0">
                  <a:pos x="14276113" y="456630405"/>
                </a:cxn>
                <a:cxn ang="0">
                  <a:pos x="26173645" y="502732463"/>
                </a:cxn>
                <a:cxn ang="0">
                  <a:pos x="71382106" y="533466675"/>
                </a:cxn>
                <a:cxn ang="0">
                  <a:pos x="92797047" y="588350572"/>
                </a:cxn>
                <a:cxn ang="0">
                  <a:pos x="149901498" y="599326758"/>
                </a:cxn>
                <a:cxn ang="0">
                  <a:pos x="183213970" y="654210655"/>
                </a:cxn>
              </a:cxnLst>
              <a:rect l="0" t="0" r="0" b="0"/>
              <a:pathLst>
                <a:path w="353" h="330">
                  <a:moveTo>
                    <a:pt x="72" y="310"/>
                  </a:moveTo>
                  <a:lnTo>
                    <a:pt x="87" y="307"/>
                  </a:lnTo>
                  <a:lnTo>
                    <a:pt x="95" y="318"/>
                  </a:lnTo>
                  <a:lnTo>
                    <a:pt x="117" y="285"/>
                  </a:lnTo>
                  <a:lnTo>
                    <a:pt x="144" y="286"/>
                  </a:lnTo>
                  <a:lnTo>
                    <a:pt x="156" y="253"/>
                  </a:lnTo>
                  <a:lnTo>
                    <a:pt x="182" y="267"/>
                  </a:lnTo>
                  <a:lnTo>
                    <a:pt x="215" y="261"/>
                  </a:lnTo>
                  <a:lnTo>
                    <a:pt x="221" y="274"/>
                  </a:lnTo>
                  <a:lnTo>
                    <a:pt x="219" y="285"/>
                  </a:lnTo>
                  <a:lnTo>
                    <a:pt x="269" y="330"/>
                  </a:lnTo>
                  <a:lnTo>
                    <a:pt x="296" y="316"/>
                  </a:lnTo>
                  <a:lnTo>
                    <a:pt x="293" y="256"/>
                  </a:lnTo>
                  <a:lnTo>
                    <a:pt x="255" y="208"/>
                  </a:lnTo>
                  <a:lnTo>
                    <a:pt x="233" y="198"/>
                  </a:lnTo>
                  <a:lnTo>
                    <a:pt x="236" y="169"/>
                  </a:lnTo>
                  <a:lnTo>
                    <a:pt x="221" y="150"/>
                  </a:lnTo>
                  <a:lnTo>
                    <a:pt x="239" y="136"/>
                  </a:lnTo>
                  <a:lnTo>
                    <a:pt x="272" y="133"/>
                  </a:lnTo>
                  <a:lnTo>
                    <a:pt x="294" y="129"/>
                  </a:lnTo>
                  <a:lnTo>
                    <a:pt x="320" y="109"/>
                  </a:lnTo>
                  <a:lnTo>
                    <a:pt x="336" y="102"/>
                  </a:lnTo>
                  <a:lnTo>
                    <a:pt x="345" y="109"/>
                  </a:lnTo>
                  <a:lnTo>
                    <a:pt x="353" y="91"/>
                  </a:lnTo>
                  <a:lnTo>
                    <a:pt x="344" y="63"/>
                  </a:lnTo>
                  <a:lnTo>
                    <a:pt x="344" y="52"/>
                  </a:lnTo>
                  <a:lnTo>
                    <a:pt x="321" y="27"/>
                  </a:lnTo>
                  <a:lnTo>
                    <a:pt x="302" y="24"/>
                  </a:lnTo>
                  <a:lnTo>
                    <a:pt x="275" y="30"/>
                  </a:lnTo>
                  <a:lnTo>
                    <a:pt x="260" y="15"/>
                  </a:lnTo>
                  <a:lnTo>
                    <a:pt x="231" y="3"/>
                  </a:lnTo>
                  <a:lnTo>
                    <a:pt x="215" y="0"/>
                  </a:lnTo>
                  <a:lnTo>
                    <a:pt x="215" y="10"/>
                  </a:lnTo>
                  <a:lnTo>
                    <a:pt x="221" y="31"/>
                  </a:lnTo>
                  <a:lnTo>
                    <a:pt x="231" y="33"/>
                  </a:lnTo>
                  <a:lnTo>
                    <a:pt x="222" y="48"/>
                  </a:lnTo>
                  <a:lnTo>
                    <a:pt x="206" y="54"/>
                  </a:lnTo>
                  <a:lnTo>
                    <a:pt x="204" y="66"/>
                  </a:lnTo>
                  <a:lnTo>
                    <a:pt x="195" y="82"/>
                  </a:lnTo>
                  <a:lnTo>
                    <a:pt x="195" y="94"/>
                  </a:lnTo>
                  <a:lnTo>
                    <a:pt x="191" y="106"/>
                  </a:lnTo>
                  <a:lnTo>
                    <a:pt x="183" y="115"/>
                  </a:lnTo>
                  <a:lnTo>
                    <a:pt x="173" y="106"/>
                  </a:lnTo>
                  <a:lnTo>
                    <a:pt x="153" y="117"/>
                  </a:lnTo>
                  <a:lnTo>
                    <a:pt x="156" y="129"/>
                  </a:lnTo>
                  <a:lnTo>
                    <a:pt x="150" y="138"/>
                  </a:lnTo>
                  <a:lnTo>
                    <a:pt x="140" y="165"/>
                  </a:lnTo>
                  <a:lnTo>
                    <a:pt x="132" y="172"/>
                  </a:lnTo>
                  <a:lnTo>
                    <a:pt x="120" y="174"/>
                  </a:lnTo>
                  <a:lnTo>
                    <a:pt x="107" y="178"/>
                  </a:lnTo>
                  <a:lnTo>
                    <a:pt x="107" y="162"/>
                  </a:lnTo>
                  <a:lnTo>
                    <a:pt x="101" y="153"/>
                  </a:lnTo>
                  <a:lnTo>
                    <a:pt x="80" y="154"/>
                  </a:lnTo>
                  <a:lnTo>
                    <a:pt x="69" y="168"/>
                  </a:lnTo>
                  <a:lnTo>
                    <a:pt x="63" y="159"/>
                  </a:lnTo>
                  <a:lnTo>
                    <a:pt x="44" y="147"/>
                  </a:lnTo>
                  <a:lnTo>
                    <a:pt x="30" y="153"/>
                  </a:lnTo>
                  <a:lnTo>
                    <a:pt x="26" y="163"/>
                  </a:lnTo>
                  <a:lnTo>
                    <a:pt x="30" y="183"/>
                  </a:lnTo>
                  <a:lnTo>
                    <a:pt x="24" y="193"/>
                  </a:lnTo>
                  <a:lnTo>
                    <a:pt x="17" y="204"/>
                  </a:lnTo>
                  <a:lnTo>
                    <a:pt x="6" y="208"/>
                  </a:lnTo>
                  <a:lnTo>
                    <a:pt x="0" y="222"/>
                  </a:lnTo>
                  <a:lnTo>
                    <a:pt x="11" y="229"/>
                  </a:lnTo>
                  <a:lnTo>
                    <a:pt x="17" y="243"/>
                  </a:lnTo>
                  <a:lnTo>
                    <a:pt x="30" y="243"/>
                  </a:lnTo>
                  <a:lnTo>
                    <a:pt x="29" y="253"/>
                  </a:lnTo>
                  <a:lnTo>
                    <a:pt x="39" y="268"/>
                  </a:lnTo>
                  <a:lnTo>
                    <a:pt x="53" y="268"/>
                  </a:lnTo>
                  <a:lnTo>
                    <a:pt x="63" y="273"/>
                  </a:lnTo>
                  <a:lnTo>
                    <a:pt x="72" y="288"/>
                  </a:lnTo>
                  <a:lnTo>
                    <a:pt x="77" y="298"/>
                  </a:lnTo>
                  <a:lnTo>
                    <a:pt x="72" y="310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fontAlgn="base"/>
              <a:endParaRPr lang="zh-CN" altLang="en-US" sz="1350" strike="noStrike" noProof="1"/>
            </a:p>
          </p:txBody>
        </p:sp>
      </p:grpSp>
      <p:sp>
        <p:nvSpPr>
          <p:cNvPr id="1048619" name="Freeform 5"/>
          <p:cNvSpPr>
            <a:spLocks noEditPoints="1"/>
          </p:cNvSpPr>
          <p:nvPr/>
        </p:nvSpPr>
        <p:spPr>
          <a:xfrm>
            <a:off x="303213" y="1114425"/>
            <a:ext cx="488950" cy="492125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620" name="文本框 20"/>
          <p:cNvSpPr txBox="1"/>
          <p:nvPr/>
        </p:nvSpPr>
        <p:spPr>
          <a:xfrm flipH="1">
            <a:off x="898525" y="1071563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621" name="矩形 3"/>
          <p:cNvSpPr/>
          <p:nvPr/>
        </p:nvSpPr>
        <p:spPr>
          <a:xfrm rot="5400000" flipH="1">
            <a:off x="1548606" y="1396206"/>
            <a:ext cx="415925" cy="2786063"/>
          </a:xfrm>
          <a:prstGeom prst="rect">
            <a:avLst/>
          </a:prstGeom>
          <a:solidFill>
            <a:srgbClr val="A9D18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622" name="矩形 4"/>
          <p:cNvSpPr/>
          <p:nvPr/>
        </p:nvSpPr>
        <p:spPr>
          <a:xfrm rot="5400000" flipH="1">
            <a:off x="2120900" y="2344738"/>
            <a:ext cx="414338" cy="3929063"/>
          </a:xfrm>
          <a:prstGeom prst="rect">
            <a:avLst/>
          </a:prstGeom>
          <a:solidFill>
            <a:srgbClr val="54823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623" name="矩形 6"/>
          <p:cNvSpPr/>
          <p:nvPr/>
        </p:nvSpPr>
        <p:spPr>
          <a:xfrm rot="5400000" flipH="1">
            <a:off x="1195388" y="2501900"/>
            <a:ext cx="415925" cy="2079625"/>
          </a:xfrm>
          <a:prstGeom prst="rect">
            <a:avLst/>
          </a:prstGeom>
          <a:solidFill>
            <a:srgbClr val="70AD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624" name="矩形 7"/>
          <p:cNvSpPr/>
          <p:nvPr/>
        </p:nvSpPr>
        <p:spPr>
          <a:xfrm rot="5400000" flipH="1">
            <a:off x="1435894" y="3790156"/>
            <a:ext cx="414338" cy="2559050"/>
          </a:xfrm>
          <a:prstGeom prst="rect">
            <a:avLst/>
          </a:prstGeom>
          <a:solidFill>
            <a:srgbClr val="38572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625" name="文本框 20"/>
          <p:cNvSpPr txBox="1"/>
          <p:nvPr/>
        </p:nvSpPr>
        <p:spPr>
          <a:xfrm flipH="1">
            <a:off x="3200400" y="2597150"/>
            <a:ext cx="1087438" cy="36830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8626" name="文本框 20"/>
          <p:cNvSpPr txBox="1"/>
          <p:nvPr/>
        </p:nvSpPr>
        <p:spPr>
          <a:xfrm flipH="1">
            <a:off x="2443163" y="3363913"/>
            <a:ext cx="1155700" cy="36830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8627" name="文本框 20"/>
          <p:cNvSpPr txBox="1"/>
          <p:nvPr/>
        </p:nvSpPr>
        <p:spPr>
          <a:xfrm flipH="1">
            <a:off x="4308475" y="4097338"/>
            <a:ext cx="887413" cy="36830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8628" name="文本框 20"/>
          <p:cNvSpPr txBox="1"/>
          <p:nvPr/>
        </p:nvSpPr>
        <p:spPr>
          <a:xfrm flipH="1">
            <a:off x="2884488" y="4903788"/>
            <a:ext cx="896937" cy="36830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8629" name="文本框 22"/>
          <p:cNvSpPr txBox="1"/>
          <p:nvPr/>
        </p:nvSpPr>
        <p:spPr>
          <a:xfrm flipH="1">
            <a:off x="363538" y="5892800"/>
            <a:ext cx="11069637" cy="52197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</a:t>
            </a:r>
            <a:endParaRPr lang="en-US" altLang="zh-CN" sz="1400" dirty="0">
              <a:solidFill>
                <a:srgbClr val="0D0D0D"/>
              </a:solidFill>
              <a:latin typeface="Arial" panose="020B0604020202020204" pitchFamily="34" charset="0"/>
              <a:ea typeface="Arial" panose="020B0604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1048630" name="文本框 22"/>
          <p:cNvSpPr txBox="1"/>
          <p:nvPr/>
        </p:nvSpPr>
        <p:spPr>
          <a:xfrm flipH="1">
            <a:off x="898525" y="1468438"/>
            <a:ext cx="3590925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728" name="直接连接符 10"/>
          <p:cNvCxnSpPr>
            <a:cxnSpLocks/>
          </p:cNvCxnSpPr>
          <p:nvPr/>
        </p:nvCxnSpPr>
        <p:spPr>
          <a:xfrm>
            <a:off x="1031875" y="1423988"/>
            <a:ext cx="349250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31" name="圆角矩形标注 13"/>
          <p:cNvSpPr/>
          <p:nvPr/>
        </p:nvSpPr>
        <p:spPr>
          <a:xfrm>
            <a:off x="7604125" y="2062163"/>
            <a:ext cx="731838" cy="731838"/>
          </a:xfrm>
          <a:prstGeom prst="wedgeRoundRectCallout">
            <a:avLst>
              <a:gd name="adj1" fmla="val -29166"/>
              <a:gd name="adj2" fmla="val 100000"/>
              <a:gd name="adj3" fmla="val 16667"/>
            </a:avLst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632" name="文本框 16"/>
          <p:cNvSpPr txBox="1"/>
          <p:nvPr/>
        </p:nvSpPr>
        <p:spPr>
          <a:xfrm>
            <a:off x="7627938" y="2195513"/>
            <a:ext cx="65024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  <a:endParaRPr lang="zh-CN" altLang="en-US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048633" name="圆角矩形标注 19"/>
          <p:cNvSpPr/>
          <p:nvPr/>
        </p:nvSpPr>
        <p:spPr>
          <a:xfrm>
            <a:off x="10291763" y="1463675"/>
            <a:ext cx="731838" cy="731838"/>
          </a:xfrm>
          <a:prstGeom prst="wedgeRoundRectCallout">
            <a:avLst>
              <a:gd name="adj1" fmla="val -29166"/>
              <a:gd name="adj2" fmla="val 100000"/>
              <a:gd name="adj3" fmla="val 16667"/>
            </a:avLst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634" name="文本框 21"/>
          <p:cNvSpPr txBox="1"/>
          <p:nvPr/>
        </p:nvSpPr>
        <p:spPr>
          <a:xfrm>
            <a:off x="10315575" y="1597025"/>
            <a:ext cx="65024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  <a:endParaRPr lang="zh-CN" altLang="en-US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048635" name="圆角矩形标注 22"/>
          <p:cNvSpPr/>
          <p:nvPr/>
        </p:nvSpPr>
        <p:spPr>
          <a:xfrm>
            <a:off x="9351963" y="2062163"/>
            <a:ext cx="731838" cy="731838"/>
          </a:xfrm>
          <a:prstGeom prst="wedgeRoundRectCallout">
            <a:avLst>
              <a:gd name="adj1" fmla="val -29166"/>
              <a:gd name="adj2" fmla="val 100000"/>
              <a:gd name="adj3" fmla="val 16667"/>
            </a:avLst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636" name="文本框 23"/>
          <p:cNvSpPr txBox="1"/>
          <p:nvPr/>
        </p:nvSpPr>
        <p:spPr>
          <a:xfrm>
            <a:off x="9375775" y="2195513"/>
            <a:ext cx="65024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  <a:endParaRPr lang="zh-CN" altLang="en-US">
              <a:latin typeface="Calibri" panose="020F0502020204030204" charset="0"/>
              <a:ea typeface="Arial" panose="020B0604020202020204" pitchFamily="34" charset="0"/>
            </a:endParaRPr>
          </a:p>
        </p:txBody>
      </p:sp>
      <p:sp>
        <p:nvSpPr>
          <p:cNvPr id="1048637" name="圆角矩形标注 24"/>
          <p:cNvSpPr/>
          <p:nvPr/>
        </p:nvSpPr>
        <p:spPr>
          <a:xfrm>
            <a:off x="9559925" y="2968625"/>
            <a:ext cx="731838" cy="731838"/>
          </a:xfrm>
          <a:prstGeom prst="wedgeRoundRectCallout">
            <a:avLst>
              <a:gd name="adj1" fmla="val -29166"/>
              <a:gd name="adj2" fmla="val 100000"/>
              <a:gd name="adj3" fmla="val 16667"/>
            </a:avLst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638" name="文本框 25"/>
          <p:cNvSpPr txBox="1"/>
          <p:nvPr/>
        </p:nvSpPr>
        <p:spPr>
          <a:xfrm>
            <a:off x="9583738" y="3101975"/>
            <a:ext cx="65024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zh-CN" altLang="en-US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  <a:endParaRPr lang="zh-CN" altLang="en-US">
              <a:latin typeface="Calibri" panose="020F0502020204030204" charset="0"/>
              <a:ea typeface="Arial" panose="020B0604020202020204" pitchFamily="34" charset="0"/>
            </a:endParaRPr>
          </a:p>
        </p:txBody>
      </p:sp>
      <p:grpSp>
        <p:nvGrpSpPr>
          <p:cNvPr id="37" name="组合 8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639" name="文本框 2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29" name="直接连接符 5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40" name="文本框 9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62" name="Resim 209716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679" y="54149"/>
            <a:ext cx="1200732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矩形 7"/>
          <p:cNvSpPr/>
          <p:nvPr/>
        </p:nvSpPr>
        <p:spPr>
          <a:xfrm>
            <a:off x="198438" y="1279525"/>
            <a:ext cx="3398838" cy="533558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644" name="矩形 1"/>
          <p:cNvSpPr/>
          <p:nvPr/>
        </p:nvSpPr>
        <p:spPr>
          <a:xfrm>
            <a:off x="274638" y="3187700"/>
            <a:ext cx="3246438" cy="229076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645" name="文本框 20"/>
          <p:cNvSpPr txBox="1"/>
          <p:nvPr/>
        </p:nvSpPr>
        <p:spPr>
          <a:xfrm flipH="1">
            <a:off x="901700" y="5856288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cxnSp>
        <p:nvCxnSpPr>
          <p:cNvPr id="3145730" name="直接连接符 96"/>
          <p:cNvCxnSpPr>
            <a:cxnSpLocks/>
          </p:cNvCxnSpPr>
          <p:nvPr/>
        </p:nvCxnSpPr>
        <p:spPr>
          <a:xfrm>
            <a:off x="1035050" y="6283325"/>
            <a:ext cx="1692275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46" name="文本框 20"/>
          <p:cNvSpPr txBox="1"/>
          <p:nvPr/>
        </p:nvSpPr>
        <p:spPr>
          <a:xfrm flipH="1">
            <a:off x="274638" y="1498600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647" name="文本框 22"/>
          <p:cNvSpPr txBox="1"/>
          <p:nvPr/>
        </p:nvSpPr>
        <p:spPr>
          <a:xfrm flipH="1">
            <a:off x="276225" y="2047875"/>
            <a:ext cx="3257550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Enter your text here, or paste your text here. 
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1048648" name="椭圆 84"/>
          <p:cNvSpPr/>
          <p:nvPr/>
        </p:nvSpPr>
        <p:spPr>
          <a:xfrm>
            <a:off x="4387850" y="2006600"/>
            <a:ext cx="1574800" cy="1573213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649" name="Freeform 49"/>
          <p:cNvSpPr>
            <a:spLocks noEditPoints="1"/>
          </p:cNvSpPr>
          <p:nvPr/>
        </p:nvSpPr>
        <p:spPr>
          <a:xfrm>
            <a:off x="4784725" y="2314575"/>
            <a:ext cx="803275" cy="882650"/>
          </a:xfrm>
          <a:custGeom>
            <a:avLst/>
            <a:gdLst/>
            <a:ahLst/>
            <a:cxnLst>
              <a:cxn ang="0">
                <a:pos x="28298" y="391037"/>
              </a:cxn>
              <a:cxn ang="0">
                <a:pos x="28298" y="70273"/>
              </a:cxn>
              <a:cxn ang="0">
                <a:pos x="69047" y="29469"/>
              </a:cxn>
              <a:cxn ang="0">
                <a:pos x="604441" y="29469"/>
              </a:cxn>
              <a:cxn ang="0">
                <a:pos x="645190" y="70273"/>
              </a:cxn>
              <a:cxn ang="0">
                <a:pos x="645190" y="391037"/>
              </a:cxn>
              <a:cxn ang="0">
                <a:pos x="604441" y="431841"/>
              </a:cxn>
              <a:cxn ang="0">
                <a:pos x="69047" y="431841"/>
              </a:cxn>
              <a:cxn ang="0">
                <a:pos x="28298" y="391037"/>
              </a:cxn>
              <a:cxn ang="0">
                <a:pos x="604441" y="460177"/>
              </a:cxn>
              <a:cxn ang="0">
                <a:pos x="674620" y="391037"/>
              </a:cxn>
              <a:cxn ang="0">
                <a:pos x="674620" y="70273"/>
              </a:cxn>
              <a:cxn ang="0">
                <a:pos x="604441" y="0"/>
              </a:cxn>
              <a:cxn ang="0">
                <a:pos x="69047" y="0"/>
              </a:cxn>
              <a:cxn ang="0">
                <a:pos x="0" y="70273"/>
              </a:cxn>
              <a:cxn ang="0">
                <a:pos x="0" y="391037"/>
              </a:cxn>
              <a:cxn ang="0">
                <a:pos x="69047" y="460177"/>
              </a:cxn>
              <a:cxn ang="0">
                <a:pos x="277319" y="460177"/>
              </a:cxn>
              <a:cxn ang="0">
                <a:pos x="277319" y="523650"/>
              </a:cxn>
              <a:cxn ang="0">
                <a:pos x="69047" y="523650"/>
              </a:cxn>
              <a:cxn ang="0">
                <a:pos x="0" y="593923"/>
              </a:cxn>
              <a:cxn ang="0">
                <a:pos x="0" y="646061"/>
              </a:cxn>
              <a:cxn ang="0">
                <a:pos x="13583" y="660796"/>
              </a:cxn>
              <a:cxn ang="0">
                <a:pos x="659905" y="660796"/>
              </a:cxn>
              <a:cxn ang="0">
                <a:pos x="674620" y="646061"/>
              </a:cxn>
              <a:cxn ang="0">
                <a:pos x="674620" y="593923"/>
              </a:cxn>
              <a:cxn ang="0">
                <a:pos x="604441" y="523650"/>
              </a:cxn>
              <a:cxn ang="0">
                <a:pos x="397301" y="523650"/>
              </a:cxn>
              <a:cxn ang="0">
                <a:pos x="397301" y="460177"/>
              </a:cxn>
              <a:cxn ang="0">
                <a:pos x="604441" y="460177"/>
              </a:cxn>
              <a:cxn ang="0">
                <a:pos x="615761" y="391037"/>
              </a:cxn>
              <a:cxn ang="0">
                <a:pos x="615761" y="70273"/>
              </a:cxn>
              <a:cxn ang="0">
                <a:pos x="604441" y="58939"/>
              </a:cxn>
              <a:cxn ang="0">
                <a:pos x="70179" y="58939"/>
              </a:cxn>
              <a:cxn ang="0">
                <a:pos x="57728" y="70273"/>
              </a:cxn>
              <a:cxn ang="0">
                <a:pos x="57728" y="391037"/>
              </a:cxn>
              <a:cxn ang="0">
                <a:pos x="70179" y="402371"/>
              </a:cxn>
              <a:cxn ang="0">
                <a:pos x="604441" y="402371"/>
              </a:cxn>
              <a:cxn ang="0">
                <a:pos x="615761" y="391037"/>
              </a:cxn>
            </a:cxnLst>
            <a:rect l="0" t="0" r="0" b="0"/>
            <a:pathLst>
              <a:path w="596" h="583">
                <a:moveTo>
                  <a:pt x="25" y="345"/>
                </a:moveTo>
                <a:lnTo>
                  <a:pt x="25" y="62"/>
                </a:lnTo>
                <a:cubicBezTo>
                  <a:pt x="25" y="42"/>
                  <a:pt x="42" y="26"/>
                  <a:pt x="61" y="26"/>
                </a:cubicBezTo>
                <a:lnTo>
                  <a:pt x="534" y="26"/>
                </a:lnTo>
                <a:cubicBezTo>
                  <a:pt x="554" y="26"/>
                  <a:pt x="570" y="42"/>
                  <a:pt x="570" y="62"/>
                </a:cubicBezTo>
                <a:lnTo>
                  <a:pt x="570" y="345"/>
                </a:lnTo>
                <a:cubicBezTo>
                  <a:pt x="570" y="364"/>
                  <a:pt x="554" y="381"/>
                  <a:pt x="534" y="381"/>
                </a:cubicBezTo>
                <a:lnTo>
                  <a:pt x="61" y="381"/>
                </a:lnTo>
                <a:cubicBezTo>
                  <a:pt x="42" y="381"/>
                  <a:pt x="25" y="364"/>
                  <a:pt x="25" y="345"/>
                </a:cubicBezTo>
                <a:close/>
                <a:moveTo>
                  <a:pt x="534" y="406"/>
                </a:moveTo>
                <a:cubicBezTo>
                  <a:pt x="568" y="406"/>
                  <a:pt x="596" y="379"/>
                  <a:pt x="596" y="345"/>
                </a:cubicBezTo>
                <a:lnTo>
                  <a:pt x="596" y="62"/>
                </a:lnTo>
                <a:cubicBezTo>
                  <a:pt x="596" y="28"/>
                  <a:pt x="568" y="0"/>
                  <a:pt x="534" y="0"/>
                </a:cubicBezTo>
                <a:lnTo>
                  <a:pt x="61" y="0"/>
                </a:lnTo>
                <a:cubicBezTo>
                  <a:pt x="27" y="0"/>
                  <a:pt x="0" y="28"/>
                  <a:pt x="0" y="62"/>
                </a:cubicBezTo>
                <a:lnTo>
                  <a:pt x="0" y="345"/>
                </a:lnTo>
                <a:cubicBezTo>
                  <a:pt x="0" y="379"/>
                  <a:pt x="27" y="406"/>
                  <a:pt x="61" y="406"/>
                </a:cubicBezTo>
                <a:lnTo>
                  <a:pt x="245" y="406"/>
                </a:lnTo>
                <a:lnTo>
                  <a:pt x="245" y="462"/>
                </a:lnTo>
                <a:lnTo>
                  <a:pt x="61" y="462"/>
                </a:lnTo>
                <a:cubicBezTo>
                  <a:pt x="27" y="462"/>
                  <a:pt x="0" y="490"/>
                  <a:pt x="0" y="524"/>
                </a:cubicBezTo>
                <a:lnTo>
                  <a:pt x="0" y="570"/>
                </a:lnTo>
                <a:cubicBezTo>
                  <a:pt x="0" y="577"/>
                  <a:pt x="5" y="583"/>
                  <a:pt x="12" y="583"/>
                </a:cubicBezTo>
                <a:lnTo>
                  <a:pt x="583" y="583"/>
                </a:lnTo>
                <a:cubicBezTo>
                  <a:pt x="590" y="583"/>
                  <a:pt x="596" y="577"/>
                  <a:pt x="596" y="570"/>
                </a:cubicBezTo>
                <a:lnTo>
                  <a:pt x="596" y="524"/>
                </a:lnTo>
                <a:cubicBezTo>
                  <a:pt x="596" y="490"/>
                  <a:pt x="568" y="462"/>
                  <a:pt x="534" y="462"/>
                </a:cubicBezTo>
                <a:lnTo>
                  <a:pt x="351" y="462"/>
                </a:lnTo>
                <a:lnTo>
                  <a:pt x="351" y="406"/>
                </a:lnTo>
                <a:lnTo>
                  <a:pt x="534" y="406"/>
                </a:lnTo>
                <a:close/>
                <a:moveTo>
                  <a:pt x="544" y="345"/>
                </a:moveTo>
                <a:lnTo>
                  <a:pt x="544" y="62"/>
                </a:lnTo>
                <a:cubicBezTo>
                  <a:pt x="544" y="56"/>
                  <a:pt x="540" y="52"/>
                  <a:pt x="534" y="52"/>
                </a:cubicBezTo>
                <a:lnTo>
                  <a:pt x="62" y="52"/>
                </a:lnTo>
                <a:cubicBezTo>
                  <a:pt x="56" y="52"/>
                  <a:pt x="51" y="56"/>
                  <a:pt x="51" y="62"/>
                </a:cubicBezTo>
                <a:lnTo>
                  <a:pt x="51" y="345"/>
                </a:lnTo>
                <a:cubicBezTo>
                  <a:pt x="51" y="350"/>
                  <a:pt x="56" y="355"/>
                  <a:pt x="62" y="355"/>
                </a:cubicBezTo>
                <a:lnTo>
                  <a:pt x="534" y="355"/>
                </a:lnTo>
                <a:cubicBezTo>
                  <a:pt x="540" y="355"/>
                  <a:pt x="544" y="350"/>
                  <a:pt x="544" y="3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650" name="椭圆 5"/>
          <p:cNvSpPr/>
          <p:nvPr/>
        </p:nvSpPr>
        <p:spPr>
          <a:xfrm>
            <a:off x="7162800" y="2006600"/>
            <a:ext cx="1573213" cy="157321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651" name="椭圆 10"/>
          <p:cNvSpPr/>
          <p:nvPr/>
        </p:nvSpPr>
        <p:spPr>
          <a:xfrm>
            <a:off x="9936163" y="2006600"/>
            <a:ext cx="1573213" cy="1573213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652" name="Freeform 55"/>
          <p:cNvSpPr>
            <a:spLocks noEditPoints="1"/>
          </p:cNvSpPr>
          <p:nvPr/>
        </p:nvSpPr>
        <p:spPr>
          <a:xfrm>
            <a:off x="7759700" y="2289175"/>
            <a:ext cx="627063" cy="866775"/>
          </a:xfrm>
          <a:custGeom>
            <a:avLst/>
            <a:gdLst/>
            <a:ahLst/>
            <a:cxnLst>
              <a:cxn ang="0">
                <a:pos x="47581" y="158464"/>
              </a:cxn>
              <a:cxn ang="0">
                <a:pos x="0" y="206004"/>
              </a:cxn>
              <a:cxn ang="0">
                <a:pos x="0" y="286368"/>
              </a:cxn>
              <a:cxn ang="0">
                <a:pos x="0" y="740256"/>
              </a:cxn>
              <a:cxn ang="0">
                <a:pos x="0" y="820620"/>
              </a:cxn>
              <a:cxn ang="0">
                <a:pos x="47581" y="868159"/>
              </a:cxn>
              <a:cxn ang="0">
                <a:pos x="418034" y="868159"/>
              </a:cxn>
              <a:cxn ang="0">
                <a:pos x="465616" y="820620"/>
              </a:cxn>
              <a:cxn ang="0">
                <a:pos x="465616" y="740256"/>
              </a:cxn>
              <a:cxn ang="0">
                <a:pos x="465616" y="286368"/>
              </a:cxn>
              <a:cxn ang="0">
                <a:pos x="465616" y="206004"/>
              </a:cxn>
              <a:cxn ang="0">
                <a:pos x="418034" y="158464"/>
              </a:cxn>
              <a:cxn ang="0">
                <a:pos x="47581" y="158464"/>
              </a:cxn>
              <a:cxn ang="0">
                <a:pos x="178996" y="194685"/>
              </a:cxn>
              <a:cxn ang="0">
                <a:pos x="178996" y="194685"/>
              </a:cxn>
              <a:cxn ang="0">
                <a:pos x="286620" y="194685"/>
              </a:cxn>
              <a:cxn ang="0">
                <a:pos x="309277" y="216191"/>
              </a:cxn>
              <a:cxn ang="0">
                <a:pos x="286620" y="238829"/>
              </a:cxn>
              <a:cxn ang="0">
                <a:pos x="178996" y="238829"/>
              </a:cxn>
              <a:cxn ang="0">
                <a:pos x="156338" y="216191"/>
              </a:cxn>
              <a:cxn ang="0">
                <a:pos x="178996" y="194685"/>
              </a:cxn>
              <a:cxn ang="0">
                <a:pos x="232241" y="844389"/>
              </a:cxn>
              <a:cxn ang="0">
                <a:pos x="232241" y="844389"/>
              </a:cxn>
              <a:cxn ang="0">
                <a:pos x="205052" y="816092"/>
              </a:cxn>
              <a:cxn ang="0">
                <a:pos x="232241" y="788927"/>
              </a:cxn>
              <a:cxn ang="0">
                <a:pos x="260563" y="816092"/>
              </a:cxn>
              <a:cxn ang="0">
                <a:pos x="232241" y="844389"/>
              </a:cxn>
              <a:cxn ang="0">
                <a:pos x="433895" y="286368"/>
              </a:cxn>
              <a:cxn ang="0">
                <a:pos x="433895" y="286368"/>
              </a:cxn>
              <a:cxn ang="0">
                <a:pos x="433895" y="740256"/>
              </a:cxn>
              <a:cxn ang="0">
                <a:pos x="418034" y="756102"/>
              </a:cxn>
              <a:cxn ang="0">
                <a:pos x="47581" y="756102"/>
              </a:cxn>
              <a:cxn ang="0">
                <a:pos x="31721" y="740256"/>
              </a:cxn>
              <a:cxn ang="0">
                <a:pos x="31721" y="286368"/>
              </a:cxn>
              <a:cxn ang="0">
                <a:pos x="47581" y="270522"/>
              </a:cxn>
              <a:cxn ang="0">
                <a:pos x="418034" y="270522"/>
              </a:cxn>
              <a:cxn ang="0">
                <a:pos x="433895" y="286368"/>
              </a:cxn>
              <a:cxn ang="0">
                <a:pos x="425965" y="0"/>
              </a:cxn>
              <a:cxn ang="0">
                <a:pos x="425965" y="40748"/>
              </a:cxn>
              <a:cxn ang="0">
                <a:pos x="586834" y="202608"/>
              </a:cxn>
              <a:cxn ang="0">
                <a:pos x="586834" y="204872"/>
              </a:cxn>
              <a:cxn ang="0">
                <a:pos x="627618" y="204872"/>
              </a:cxn>
              <a:cxn ang="0">
                <a:pos x="627618" y="202608"/>
              </a:cxn>
              <a:cxn ang="0">
                <a:pos x="611758" y="123376"/>
              </a:cxn>
              <a:cxn ang="0">
                <a:pos x="568708" y="58858"/>
              </a:cxn>
              <a:cxn ang="0">
                <a:pos x="504134" y="15846"/>
              </a:cxn>
              <a:cxn ang="0">
                <a:pos x="425965" y="0"/>
              </a:cxn>
              <a:cxn ang="0">
                <a:pos x="544917" y="204872"/>
              </a:cxn>
              <a:cxn ang="0">
                <a:pos x="544917" y="202608"/>
              </a:cxn>
              <a:cxn ang="0">
                <a:pos x="425965" y="82628"/>
              </a:cxn>
              <a:cxn ang="0">
                <a:pos x="425965" y="123376"/>
              </a:cxn>
              <a:cxn ang="0">
                <a:pos x="504134" y="202608"/>
              </a:cxn>
              <a:cxn ang="0">
                <a:pos x="504134" y="204872"/>
              </a:cxn>
              <a:cxn ang="0">
                <a:pos x="544917" y="204872"/>
              </a:cxn>
            </a:cxnLst>
            <a:rect l="0" t="0" r="0" b="0"/>
            <a:pathLst>
              <a:path w="554" h="767">
                <a:moveTo>
                  <a:pt x="42" y="140"/>
                </a:moveTo>
                <a:cubicBezTo>
                  <a:pt x="19" y="140"/>
                  <a:pt x="0" y="159"/>
                  <a:pt x="0" y="182"/>
                </a:cubicBezTo>
                <a:lnTo>
                  <a:pt x="0" y="253"/>
                </a:lnTo>
                <a:lnTo>
                  <a:pt x="0" y="654"/>
                </a:lnTo>
                <a:lnTo>
                  <a:pt x="0" y="725"/>
                </a:lnTo>
                <a:cubicBezTo>
                  <a:pt x="0" y="748"/>
                  <a:pt x="19" y="767"/>
                  <a:pt x="42" y="767"/>
                </a:cubicBezTo>
                <a:lnTo>
                  <a:pt x="369" y="767"/>
                </a:lnTo>
                <a:cubicBezTo>
                  <a:pt x="392" y="767"/>
                  <a:pt x="411" y="748"/>
                  <a:pt x="411" y="725"/>
                </a:cubicBezTo>
                <a:lnTo>
                  <a:pt x="411" y="654"/>
                </a:lnTo>
                <a:lnTo>
                  <a:pt x="411" y="253"/>
                </a:lnTo>
                <a:lnTo>
                  <a:pt x="411" y="182"/>
                </a:lnTo>
                <a:cubicBezTo>
                  <a:pt x="411" y="159"/>
                  <a:pt x="392" y="140"/>
                  <a:pt x="369" y="140"/>
                </a:cubicBezTo>
                <a:lnTo>
                  <a:pt x="42" y="140"/>
                </a:lnTo>
                <a:close/>
                <a:moveTo>
                  <a:pt x="158" y="172"/>
                </a:moveTo>
                <a:lnTo>
                  <a:pt x="158" y="172"/>
                </a:lnTo>
                <a:lnTo>
                  <a:pt x="253" y="172"/>
                </a:lnTo>
                <a:cubicBezTo>
                  <a:pt x="264" y="172"/>
                  <a:pt x="273" y="180"/>
                  <a:pt x="273" y="191"/>
                </a:cubicBezTo>
                <a:cubicBezTo>
                  <a:pt x="273" y="202"/>
                  <a:pt x="264" y="211"/>
                  <a:pt x="253" y="211"/>
                </a:cubicBezTo>
                <a:lnTo>
                  <a:pt x="158" y="211"/>
                </a:lnTo>
                <a:cubicBezTo>
                  <a:pt x="147" y="211"/>
                  <a:pt x="138" y="202"/>
                  <a:pt x="138" y="191"/>
                </a:cubicBezTo>
                <a:cubicBezTo>
                  <a:pt x="138" y="180"/>
                  <a:pt x="147" y="172"/>
                  <a:pt x="158" y="172"/>
                </a:cubicBezTo>
                <a:close/>
                <a:moveTo>
                  <a:pt x="205" y="746"/>
                </a:moveTo>
                <a:lnTo>
                  <a:pt x="205" y="746"/>
                </a:lnTo>
                <a:cubicBezTo>
                  <a:pt x="192" y="746"/>
                  <a:pt x="181" y="735"/>
                  <a:pt x="181" y="721"/>
                </a:cubicBezTo>
                <a:cubicBezTo>
                  <a:pt x="181" y="708"/>
                  <a:pt x="192" y="697"/>
                  <a:pt x="205" y="697"/>
                </a:cubicBezTo>
                <a:cubicBezTo>
                  <a:pt x="219" y="697"/>
                  <a:pt x="230" y="708"/>
                  <a:pt x="230" y="721"/>
                </a:cubicBezTo>
                <a:cubicBezTo>
                  <a:pt x="230" y="735"/>
                  <a:pt x="219" y="746"/>
                  <a:pt x="205" y="746"/>
                </a:cubicBezTo>
                <a:close/>
                <a:moveTo>
                  <a:pt x="383" y="253"/>
                </a:moveTo>
                <a:lnTo>
                  <a:pt x="383" y="253"/>
                </a:lnTo>
                <a:lnTo>
                  <a:pt x="383" y="654"/>
                </a:lnTo>
                <a:cubicBezTo>
                  <a:pt x="383" y="662"/>
                  <a:pt x="377" y="668"/>
                  <a:pt x="369" y="668"/>
                </a:cubicBezTo>
                <a:lnTo>
                  <a:pt x="42" y="668"/>
                </a:lnTo>
                <a:cubicBezTo>
                  <a:pt x="34" y="668"/>
                  <a:pt x="28" y="662"/>
                  <a:pt x="28" y="654"/>
                </a:cubicBezTo>
                <a:lnTo>
                  <a:pt x="28" y="253"/>
                </a:lnTo>
                <a:cubicBezTo>
                  <a:pt x="28" y="245"/>
                  <a:pt x="34" y="239"/>
                  <a:pt x="42" y="239"/>
                </a:cubicBezTo>
                <a:lnTo>
                  <a:pt x="369" y="239"/>
                </a:lnTo>
                <a:cubicBezTo>
                  <a:pt x="377" y="239"/>
                  <a:pt x="383" y="245"/>
                  <a:pt x="383" y="253"/>
                </a:cubicBezTo>
                <a:close/>
                <a:moveTo>
                  <a:pt x="376" y="0"/>
                </a:moveTo>
                <a:lnTo>
                  <a:pt x="376" y="36"/>
                </a:lnTo>
                <a:cubicBezTo>
                  <a:pt x="454" y="36"/>
                  <a:pt x="518" y="100"/>
                  <a:pt x="518" y="179"/>
                </a:cubicBezTo>
                <a:cubicBezTo>
                  <a:pt x="518" y="180"/>
                  <a:pt x="518" y="180"/>
                  <a:pt x="518" y="181"/>
                </a:cubicBezTo>
                <a:lnTo>
                  <a:pt x="554" y="181"/>
                </a:lnTo>
                <a:cubicBezTo>
                  <a:pt x="554" y="180"/>
                  <a:pt x="554" y="180"/>
                  <a:pt x="554" y="179"/>
                </a:cubicBezTo>
                <a:cubicBezTo>
                  <a:pt x="554" y="155"/>
                  <a:pt x="550" y="131"/>
                  <a:pt x="540" y="109"/>
                </a:cubicBezTo>
                <a:cubicBezTo>
                  <a:pt x="531" y="88"/>
                  <a:pt x="518" y="69"/>
                  <a:pt x="502" y="52"/>
                </a:cubicBezTo>
                <a:cubicBezTo>
                  <a:pt x="486" y="36"/>
                  <a:pt x="467" y="23"/>
                  <a:pt x="445" y="14"/>
                </a:cubicBezTo>
                <a:cubicBezTo>
                  <a:pt x="423" y="5"/>
                  <a:pt x="400" y="0"/>
                  <a:pt x="376" y="0"/>
                </a:cubicBezTo>
                <a:close/>
                <a:moveTo>
                  <a:pt x="481" y="181"/>
                </a:moveTo>
                <a:cubicBezTo>
                  <a:pt x="481" y="180"/>
                  <a:pt x="481" y="180"/>
                  <a:pt x="481" y="179"/>
                </a:cubicBezTo>
                <a:cubicBezTo>
                  <a:pt x="481" y="120"/>
                  <a:pt x="434" y="73"/>
                  <a:pt x="376" y="73"/>
                </a:cubicBezTo>
                <a:lnTo>
                  <a:pt x="376" y="109"/>
                </a:lnTo>
                <a:cubicBezTo>
                  <a:pt x="414" y="109"/>
                  <a:pt x="445" y="141"/>
                  <a:pt x="445" y="179"/>
                </a:cubicBezTo>
                <a:cubicBezTo>
                  <a:pt x="445" y="180"/>
                  <a:pt x="445" y="180"/>
                  <a:pt x="445" y="181"/>
                </a:cubicBezTo>
                <a:lnTo>
                  <a:pt x="481" y="181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653" name="Freeform 54"/>
          <p:cNvSpPr>
            <a:spLocks noEditPoints="1"/>
          </p:cNvSpPr>
          <p:nvPr/>
        </p:nvSpPr>
        <p:spPr>
          <a:xfrm>
            <a:off x="10444163" y="2386013"/>
            <a:ext cx="631825" cy="790575"/>
          </a:xfrm>
          <a:custGeom>
            <a:avLst/>
            <a:gdLst/>
            <a:ahLst/>
            <a:cxnLst>
              <a:cxn ang="0">
                <a:pos x="73754" y="215381"/>
              </a:cxn>
              <a:cxn ang="0">
                <a:pos x="106659" y="422827"/>
              </a:cxn>
              <a:cxn ang="0">
                <a:pos x="309765" y="38542"/>
              </a:cxn>
              <a:cxn ang="0">
                <a:pos x="517410" y="417160"/>
              </a:cxn>
              <a:cxn ang="0">
                <a:pos x="380115" y="525984"/>
              </a:cxn>
              <a:cxn ang="0">
                <a:pos x="385788" y="550923"/>
              </a:cxn>
              <a:cxn ang="0">
                <a:pos x="541239" y="419427"/>
              </a:cxn>
              <a:cxn ang="0">
                <a:pos x="554855" y="216515"/>
              </a:cxn>
              <a:cxn ang="0">
                <a:pos x="297284" y="0"/>
              </a:cxn>
              <a:cxn ang="0">
                <a:pos x="310900" y="100889"/>
              </a:cxn>
              <a:cxn ang="0">
                <a:pos x="380115" y="170038"/>
              </a:cxn>
              <a:cxn ang="0">
                <a:pos x="310900" y="100889"/>
              </a:cxn>
              <a:cxn ang="0">
                <a:pos x="236012" y="307202"/>
              </a:cxn>
              <a:cxn ang="0">
                <a:pos x="236012" y="370683"/>
              </a:cxn>
              <a:cxn ang="0">
                <a:pos x="236012" y="307202"/>
              </a:cxn>
              <a:cxn ang="0">
                <a:pos x="397135" y="307202"/>
              </a:cxn>
              <a:cxn ang="0">
                <a:pos x="397135" y="370683"/>
              </a:cxn>
              <a:cxn ang="0">
                <a:pos x="397135" y="307202"/>
              </a:cxn>
              <a:cxn ang="0">
                <a:pos x="338132" y="518049"/>
              </a:cxn>
              <a:cxn ang="0">
                <a:pos x="280264" y="538453"/>
              </a:cxn>
              <a:cxn ang="0">
                <a:pos x="304092" y="576995"/>
              </a:cxn>
              <a:cxn ang="0">
                <a:pos x="363095" y="556591"/>
              </a:cxn>
              <a:cxn ang="0">
                <a:pos x="338132" y="518049"/>
              </a:cxn>
              <a:cxn ang="0">
                <a:pos x="448195" y="554323"/>
              </a:cxn>
              <a:cxn ang="0">
                <a:pos x="397135" y="793510"/>
              </a:cxn>
              <a:cxn ang="0">
                <a:pos x="448195" y="554323"/>
              </a:cxn>
              <a:cxn ang="0">
                <a:pos x="191760" y="559991"/>
              </a:cxn>
              <a:cxn ang="0">
                <a:pos x="236012" y="793510"/>
              </a:cxn>
              <a:cxn ang="0">
                <a:pos x="191760" y="559991"/>
              </a:cxn>
              <a:cxn ang="0">
                <a:pos x="276860" y="606468"/>
              </a:cxn>
              <a:cxn ang="0">
                <a:pos x="280264" y="793510"/>
              </a:cxn>
              <a:cxn ang="0">
                <a:pos x="365364" y="612136"/>
              </a:cxn>
              <a:cxn ang="0">
                <a:pos x="276860" y="606468"/>
              </a:cxn>
            </a:cxnLst>
            <a:rect l="0" t="0" r="0" b="0"/>
            <a:pathLst>
              <a:path w="558" h="700">
                <a:moveTo>
                  <a:pt x="262" y="0"/>
                </a:moveTo>
                <a:cubicBezTo>
                  <a:pt x="150" y="3"/>
                  <a:pt x="73" y="89"/>
                  <a:pt x="65" y="190"/>
                </a:cubicBezTo>
                <a:cubicBezTo>
                  <a:pt x="29" y="203"/>
                  <a:pt x="3" y="238"/>
                  <a:pt x="4" y="279"/>
                </a:cubicBezTo>
                <a:cubicBezTo>
                  <a:pt x="6" y="371"/>
                  <a:pt x="44" y="372"/>
                  <a:pt x="94" y="373"/>
                </a:cubicBezTo>
                <a:lnTo>
                  <a:pt x="94" y="195"/>
                </a:lnTo>
                <a:cubicBezTo>
                  <a:pt x="95" y="119"/>
                  <a:pt x="170" y="34"/>
                  <a:pt x="273" y="34"/>
                </a:cubicBezTo>
                <a:cubicBezTo>
                  <a:pt x="375" y="34"/>
                  <a:pt x="431" y="114"/>
                  <a:pt x="456" y="185"/>
                </a:cubicBezTo>
                <a:lnTo>
                  <a:pt x="456" y="368"/>
                </a:lnTo>
                <a:cubicBezTo>
                  <a:pt x="451" y="380"/>
                  <a:pt x="438" y="393"/>
                  <a:pt x="413" y="417"/>
                </a:cubicBezTo>
                <a:cubicBezTo>
                  <a:pt x="381" y="448"/>
                  <a:pt x="335" y="464"/>
                  <a:pt x="335" y="464"/>
                </a:cubicBezTo>
                <a:cubicBezTo>
                  <a:pt x="330" y="465"/>
                  <a:pt x="326" y="472"/>
                  <a:pt x="327" y="478"/>
                </a:cubicBezTo>
                <a:cubicBezTo>
                  <a:pt x="329" y="484"/>
                  <a:pt x="335" y="488"/>
                  <a:pt x="340" y="486"/>
                </a:cubicBezTo>
                <a:cubicBezTo>
                  <a:pt x="340" y="486"/>
                  <a:pt x="389" y="470"/>
                  <a:pt x="426" y="434"/>
                </a:cubicBezTo>
                <a:cubicBezTo>
                  <a:pt x="462" y="399"/>
                  <a:pt x="477" y="371"/>
                  <a:pt x="477" y="370"/>
                </a:cubicBezTo>
                <a:cubicBezTo>
                  <a:pt x="517" y="360"/>
                  <a:pt x="547" y="361"/>
                  <a:pt x="547" y="279"/>
                </a:cubicBezTo>
                <a:cubicBezTo>
                  <a:pt x="547" y="239"/>
                  <a:pt x="523" y="205"/>
                  <a:pt x="489" y="191"/>
                </a:cubicBezTo>
                <a:cubicBezTo>
                  <a:pt x="465" y="98"/>
                  <a:pt x="388" y="3"/>
                  <a:pt x="273" y="0"/>
                </a:cubicBezTo>
                <a:cubicBezTo>
                  <a:pt x="269" y="0"/>
                  <a:pt x="265" y="0"/>
                  <a:pt x="262" y="0"/>
                </a:cubicBezTo>
                <a:close/>
                <a:moveTo>
                  <a:pt x="274" y="89"/>
                </a:moveTo>
                <a:lnTo>
                  <a:pt x="274" y="89"/>
                </a:lnTo>
                <a:cubicBezTo>
                  <a:pt x="145" y="89"/>
                  <a:pt x="81" y="187"/>
                  <a:pt x="110" y="290"/>
                </a:cubicBezTo>
                <a:cubicBezTo>
                  <a:pt x="110" y="290"/>
                  <a:pt x="333" y="197"/>
                  <a:pt x="335" y="150"/>
                </a:cubicBezTo>
                <a:cubicBezTo>
                  <a:pt x="384" y="216"/>
                  <a:pt x="440" y="243"/>
                  <a:pt x="440" y="243"/>
                </a:cubicBezTo>
                <a:cubicBezTo>
                  <a:pt x="434" y="129"/>
                  <a:pt x="382" y="90"/>
                  <a:pt x="274" y="89"/>
                </a:cubicBezTo>
                <a:close/>
                <a:moveTo>
                  <a:pt x="208" y="271"/>
                </a:moveTo>
                <a:lnTo>
                  <a:pt x="208" y="271"/>
                </a:lnTo>
                <a:cubicBezTo>
                  <a:pt x="189" y="271"/>
                  <a:pt x="174" y="283"/>
                  <a:pt x="174" y="299"/>
                </a:cubicBezTo>
                <a:cubicBezTo>
                  <a:pt x="174" y="314"/>
                  <a:pt x="189" y="327"/>
                  <a:pt x="208" y="327"/>
                </a:cubicBezTo>
                <a:cubicBezTo>
                  <a:pt x="227" y="327"/>
                  <a:pt x="242" y="314"/>
                  <a:pt x="242" y="299"/>
                </a:cubicBezTo>
                <a:cubicBezTo>
                  <a:pt x="242" y="283"/>
                  <a:pt x="227" y="271"/>
                  <a:pt x="208" y="271"/>
                </a:cubicBezTo>
                <a:close/>
                <a:moveTo>
                  <a:pt x="350" y="271"/>
                </a:moveTo>
                <a:lnTo>
                  <a:pt x="350" y="271"/>
                </a:lnTo>
                <a:cubicBezTo>
                  <a:pt x="332" y="271"/>
                  <a:pt x="316" y="283"/>
                  <a:pt x="316" y="299"/>
                </a:cubicBezTo>
                <a:cubicBezTo>
                  <a:pt x="316" y="314"/>
                  <a:pt x="332" y="327"/>
                  <a:pt x="350" y="327"/>
                </a:cubicBezTo>
                <a:cubicBezTo>
                  <a:pt x="369" y="327"/>
                  <a:pt x="384" y="314"/>
                  <a:pt x="384" y="299"/>
                </a:cubicBezTo>
                <a:cubicBezTo>
                  <a:pt x="384" y="283"/>
                  <a:pt x="369" y="271"/>
                  <a:pt x="350" y="271"/>
                </a:cubicBezTo>
                <a:close/>
                <a:moveTo>
                  <a:pt x="298" y="457"/>
                </a:moveTo>
                <a:lnTo>
                  <a:pt x="298" y="457"/>
                </a:lnTo>
                <a:lnTo>
                  <a:pt x="265" y="460"/>
                </a:lnTo>
                <a:cubicBezTo>
                  <a:pt x="255" y="460"/>
                  <a:pt x="246" y="468"/>
                  <a:pt x="247" y="475"/>
                </a:cubicBezTo>
                <a:lnTo>
                  <a:pt x="248" y="498"/>
                </a:lnTo>
                <a:cubicBezTo>
                  <a:pt x="249" y="505"/>
                  <a:pt x="258" y="510"/>
                  <a:pt x="268" y="509"/>
                </a:cubicBezTo>
                <a:lnTo>
                  <a:pt x="301" y="506"/>
                </a:lnTo>
                <a:cubicBezTo>
                  <a:pt x="311" y="505"/>
                  <a:pt x="320" y="498"/>
                  <a:pt x="320" y="491"/>
                </a:cubicBezTo>
                <a:lnTo>
                  <a:pt x="318" y="468"/>
                </a:lnTo>
                <a:cubicBezTo>
                  <a:pt x="318" y="461"/>
                  <a:pt x="308" y="456"/>
                  <a:pt x="298" y="457"/>
                </a:cubicBezTo>
                <a:close/>
                <a:moveTo>
                  <a:pt x="395" y="489"/>
                </a:moveTo>
                <a:lnTo>
                  <a:pt x="395" y="489"/>
                </a:lnTo>
                <a:cubicBezTo>
                  <a:pt x="387" y="490"/>
                  <a:pt x="378" y="492"/>
                  <a:pt x="369" y="495"/>
                </a:cubicBezTo>
                <a:lnTo>
                  <a:pt x="350" y="700"/>
                </a:lnTo>
                <a:lnTo>
                  <a:pt x="558" y="700"/>
                </a:lnTo>
                <a:cubicBezTo>
                  <a:pt x="527" y="636"/>
                  <a:pt x="475" y="486"/>
                  <a:pt x="395" y="489"/>
                </a:cubicBezTo>
                <a:close/>
                <a:moveTo>
                  <a:pt x="169" y="494"/>
                </a:moveTo>
                <a:lnTo>
                  <a:pt x="169" y="494"/>
                </a:lnTo>
                <a:cubicBezTo>
                  <a:pt x="77" y="498"/>
                  <a:pt x="32" y="633"/>
                  <a:pt x="0" y="700"/>
                </a:cubicBezTo>
                <a:lnTo>
                  <a:pt x="208" y="700"/>
                </a:lnTo>
                <a:lnTo>
                  <a:pt x="188" y="495"/>
                </a:lnTo>
                <a:cubicBezTo>
                  <a:pt x="182" y="494"/>
                  <a:pt x="176" y="494"/>
                  <a:pt x="169" y="494"/>
                </a:cubicBezTo>
                <a:close/>
                <a:moveTo>
                  <a:pt x="244" y="535"/>
                </a:moveTo>
                <a:lnTo>
                  <a:pt x="244" y="535"/>
                </a:lnTo>
                <a:cubicBezTo>
                  <a:pt x="240" y="535"/>
                  <a:pt x="235" y="537"/>
                  <a:pt x="236" y="540"/>
                </a:cubicBezTo>
                <a:lnTo>
                  <a:pt x="247" y="700"/>
                </a:lnTo>
                <a:lnTo>
                  <a:pt x="311" y="700"/>
                </a:lnTo>
                <a:lnTo>
                  <a:pt x="322" y="540"/>
                </a:lnTo>
                <a:cubicBezTo>
                  <a:pt x="323" y="537"/>
                  <a:pt x="319" y="535"/>
                  <a:pt x="314" y="535"/>
                </a:cubicBezTo>
                <a:lnTo>
                  <a:pt x="244" y="535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3145731" name="直接连接符 12"/>
          <p:cNvCxnSpPr>
            <a:cxnSpLocks/>
          </p:cNvCxnSpPr>
          <p:nvPr/>
        </p:nvCxnSpPr>
        <p:spPr>
          <a:xfrm>
            <a:off x="6096000" y="2840038"/>
            <a:ext cx="960438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直接连接符 13"/>
          <p:cNvCxnSpPr>
            <a:cxnSpLocks/>
          </p:cNvCxnSpPr>
          <p:nvPr/>
        </p:nvCxnSpPr>
        <p:spPr>
          <a:xfrm>
            <a:off x="8858250" y="2855913"/>
            <a:ext cx="95885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4" name="文本框 20"/>
          <p:cNvSpPr txBox="1"/>
          <p:nvPr/>
        </p:nvSpPr>
        <p:spPr>
          <a:xfrm flipH="1">
            <a:off x="4144963" y="3800475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655" name="文本框 22"/>
          <p:cNvSpPr txBox="1"/>
          <p:nvPr/>
        </p:nvSpPr>
        <p:spPr>
          <a:xfrm flipH="1">
            <a:off x="3956050" y="4349750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cxnSp>
        <p:nvCxnSpPr>
          <p:cNvPr id="3145733" name="直接连接符 34"/>
          <p:cNvCxnSpPr>
            <a:cxnSpLocks/>
          </p:cNvCxnSpPr>
          <p:nvPr/>
        </p:nvCxnSpPr>
        <p:spPr>
          <a:xfrm>
            <a:off x="4025900" y="4229100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6" name="文本框 20"/>
          <p:cNvSpPr txBox="1"/>
          <p:nvPr/>
        </p:nvSpPr>
        <p:spPr>
          <a:xfrm flipH="1">
            <a:off x="6953250" y="3786188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657" name="文本框 22"/>
          <p:cNvSpPr txBox="1"/>
          <p:nvPr/>
        </p:nvSpPr>
        <p:spPr>
          <a:xfrm flipH="1">
            <a:off x="6765925" y="4335463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cxnSp>
        <p:nvCxnSpPr>
          <p:cNvPr id="3145734" name="直接连接符 16"/>
          <p:cNvCxnSpPr>
            <a:cxnSpLocks/>
          </p:cNvCxnSpPr>
          <p:nvPr/>
        </p:nvCxnSpPr>
        <p:spPr>
          <a:xfrm>
            <a:off x="6835775" y="4214813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8" name="文本框 20"/>
          <p:cNvSpPr txBox="1"/>
          <p:nvPr/>
        </p:nvSpPr>
        <p:spPr>
          <a:xfrm flipH="1">
            <a:off x="9752013" y="3756025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659" name="文本框 22"/>
          <p:cNvSpPr txBox="1"/>
          <p:nvPr/>
        </p:nvSpPr>
        <p:spPr>
          <a:xfrm flipH="1">
            <a:off x="9563100" y="4305300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cxnSp>
        <p:nvCxnSpPr>
          <p:cNvPr id="3145735" name="直接连接符 19"/>
          <p:cNvCxnSpPr>
            <a:cxnSpLocks/>
          </p:cNvCxnSpPr>
          <p:nvPr/>
        </p:nvCxnSpPr>
        <p:spPr>
          <a:xfrm>
            <a:off x="9632950" y="4184650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8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660" name="文本框 2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36" name="直接连接符 3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61" name="文本框 9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63" name="Resim 209716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902" y="0"/>
            <a:ext cx="12186238" cy="685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7" name="等腰三角形 3"/>
          <p:cNvSpPr/>
          <p:nvPr/>
        </p:nvSpPr>
        <p:spPr>
          <a:xfrm>
            <a:off x="3145155" y="934085"/>
            <a:ext cx="5901690" cy="4004310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9" name="直接连接符 5"/>
          <p:cNvCxnSpPr>
            <a:cxnSpLocks/>
          </p:cNvCxnSpPr>
          <p:nvPr/>
        </p:nvCxnSpPr>
        <p:spPr>
          <a:xfrm>
            <a:off x="4554855" y="3383915"/>
            <a:ext cx="304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98" name="文本框 6"/>
          <p:cNvSpPr txBox="1"/>
          <p:nvPr/>
        </p:nvSpPr>
        <p:spPr>
          <a:xfrm>
            <a:off x="4430078" y="3712210"/>
            <a:ext cx="333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Enter title</a:t>
            </a:r>
          </a:p>
        </p:txBody>
      </p:sp>
      <p:sp>
        <p:nvSpPr>
          <p:cNvPr id="1048799" name="文本框 1"/>
          <p:cNvSpPr txBox="1"/>
          <p:nvPr/>
        </p:nvSpPr>
        <p:spPr>
          <a:xfrm>
            <a:off x="5542280" y="2113915"/>
            <a:ext cx="14503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chemeClr val="bg1"/>
                </a:solidFill>
                <a:latin typeface="Arial" panose="020B0604020202020204" pitchFamily="34" charset="0"/>
              </a:rPr>
              <a:t>03</a:t>
            </a:r>
          </a:p>
        </p:txBody>
      </p:sp>
      <p:pic>
        <p:nvPicPr>
          <p:cNvPr id="2097164" name="Resim 209716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107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2" name="矩形 2"/>
          <p:cNvSpPr/>
          <p:nvPr/>
        </p:nvSpPr>
        <p:spPr>
          <a:xfrm>
            <a:off x="90805" y="1188085"/>
            <a:ext cx="3816350" cy="42830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813" name="矩形 1"/>
          <p:cNvSpPr/>
          <p:nvPr/>
        </p:nvSpPr>
        <p:spPr>
          <a:xfrm>
            <a:off x="4192905" y="1203325"/>
            <a:ext cx="3815080" cy="426783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814" name="矩形 3"/>
          <p:cNvSpPr/>
          <p:nvPr/>
        </p:nvSpPr>
        <p:spPr>
          <a:xfrm>
            <a:off x="8256905" y="1188085"/>
            <a:ext cx="3816350" cy="42830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grpSp>
        <p:nvGrpSpPr>
          <p:cNvPr id="60" name="组合 4"/>
          <p:cNvGrpSpPr/>
          <p:nvPr/>
        </p:nvGrpSpPr>
        <p:grpSpPr>
          <a:xfrm>
            <a:off x="173038" y="5597525"/>
            <a:ext cx="3571875" cy="1060424"/>
            <a:chOff x="153" y="8816"/>
            <a:chExt cx="5624" cy="1669"/>
          </a:xfrm>
        </p:grpSpPr>
        <p:sp>
          <p:nvSpPr>
            <p:cNvPr id="1048815" name="文本框 20"/>
            <p:cNvSpPr txBox="1"/>
            <p:nvPr/>
          </p:nvSpPr>
          <p:spPr>
            <a:xfrm flipH="1">
              <a:off x="153" y="8816"/>
              <a:ext cx="3143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/>
              <a:r>
                <a:rPr lang="zh-CN" altLang="en-US" sz="160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8816" name="文本框 22"/>
            <p:cNvSpPr txBox="1"/>
            <p:nvPr/>
          </p:nvSpPr>
          <p:spPr>
            <a:xfrm flipH="1">
              <a:off x="249" y="9381"/>
              <a:ext cx="5497" cy="110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/>
              <a:r>
                <a:rPr lang="zh-CN" altLang="en-US" sz="1400" dirty="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</a:t>
              </a:r>
            </a:p>
          </p:txBody>
        </p:sp>
        <p:cxnSp>
          <p:nvCxnSpPr>
            <p:cNvPr id="3145741" name="直接连接符 18"/>
            <p:cNvCxnSpPr>
              <a:cxnSpLocks/>
            </p:cNvCxnSpPr>
            <p:nvPr/>
          </p:nvCxnSpPr>
          <p:spPr>
            <a:xfrm>
              <a:off x="277" y="9322"/>
              <a:ext cx="5500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5"/>
          <p:cNvGrpSpPr/>
          <p:nvPr/>
        </p:nvGrpSpPr>
        <p:grpSpPr>
          <a:xfrm>
            <a:off x="4222750" y="5584825"/>
            <a:ext cx="3571875" cy="1060424"/>
            <a:chOff x="153" y="8816"/>
            <a:chExt cx="5624" cy="1669"/>
          </a:xfrm>
        </p:grpSpPr>
        <p:sp>
          <p:nvSpPr>
            <p:cNvPr id="1048817" name="文本框 20"/>
            <p:cNvSpPr txBox="1"/>
            <p:nvPr/>
          </p:nvSpPr>
          <p:spPr>
            <a:xfrm flipH="1">
              <a:off x="153" y="8816"/>
              <a:ext cx="3143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/>
              <a:r>
                <a:rPr lang="zh-CN" altLang="en-US" sz="160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8818" name="文本框 22"/>
            <p:cNvSpPr txBox="1"/>
            <p:nvPr/>
          </p:nvSpPr>
          <p:spPr>
            <a:xfrm flipH="1">
              <a:off x="249" y="9381"/>
              <a:ext cx="5497" cy="110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/>
              <a:r>
                <a:rPr lang="zh-CN" altLang="en-US" sz="1400" dirty="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</a:t>
              </a:r>
            </a:p>
          </p:txBody>
        </p:sp>
        <p:cxnSp>
          <p:nvCxnSpPr>
            <p:cNvPr id="3145742" name="直接连接符 9"/>
            <p:cNvCxnSpPr>
              <a:cxnSpLocks/>
            </p:cNvCxnSpPr>
            <p:nvPr/>
          </p:nvCxnSpPr>
          <p:spPr>
            <a:xfrm>
              <a:off x="277" y="9323"/>
              <a:ext cx="5500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10"/>
          <p:cNvGrpSpPr/>
          <p:nvPr/>
        </p:nvGrpSpPr>
        <p:grpSpPr>
          <a:xfrm>
            <a:off x="8348663" y="5546725"/>
            <a:ext cx="3570287" cy="1060424"/>
            <a:chOff x="153" y="8816"/>
            <a:chExt cx="5624" cy="1669"/>
          </a:xfrm>
        </p:grpSpPr>
        <p:sp>
          <p:nvSpPr>
            <p:cNvPr id="1048819" name="文本框 20"/>
            <p:cNvSpPr txBox="1"/>
            <p:nvPr/>
          </p:nvSpPr>
          <p:spPr>
            <a:xfrm flipH="1">
              <a:off x="153" y="8816"/>
              <a:ext cx="3143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/>
              <a:r>
                <a:rPr lang="zh-CN" altLang="en-US" sz="160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8820" name="文本框 22"/>
            <p:cNvSpPr txBox="1"/>
            <p:nvPr/>
          </p:nvSpPr>
          <p:spPr>
            <a:xfrm flipH="1">
              <a:off x="249" y="9381"/>
              <a:ext cx="5497" cy="110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/>
              <a:r>
                <a:rPr lang="zh-CN" altLang="en-US" sz="1400" dirty="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</a:t>
              </a:r>
            </a:p>
          </p:txBody>
        </p:sp>
        <p:cxnSp>
          <p:nvCxnSpPr>
            <p:cNvPr id="3145743" name="直接连接符 13"/>
            <p:cNvCxnSpPr>
              <a:cxnSpLocks/>
            </p:cNvCxnSpPr>
            <p:nvPr/>
          </p:nvCxnSpPr>
          <p:spPr>
            <a:xfrm>
              <a:off x="277" y="9323"/>
              <a:ext cx="5500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8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821" name="文本框 4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44" name="直接连接符 5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822" name="文本框 6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65" name="Resim 209716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128905" y="0"/>
            <a:ext cx="12245195" cy="685800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6"/>
          <p:cNvGrpSpPr/>
          <p:nvPr/>
        </p:nvGrpSpPr>
        <p:grpSpPr>
          <a:xfrm>
            <a:off x="800100" y="1014413"/>
            <a:ext cx="4684713" cy="1513894"/>
            <a:chOff x="1590" y="1690"/>
            <a:chExt cx="7378" cy="2385"/>
          </a:xfrm>
        </p:grpSpPr>
        <p:sp>
          <p:nvSpPr>
            <p:cNvPr id="1048939" name="文本框 20"/>
            <p:cNvSpPr txBox="1"/>
            <p:nvPr/>
          </p:nvSpPr>
          <p:spPr>
            <a:xfrm flipH="1">
              <a:off x="1590" y="1690"/>
              <a:ext cx="1592" cy="2385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9600" b="1">
                  <a:solidFill>
                    <a:srgbClr val="9900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1</a:t>
              </a:r>
              <a:r>
                <a:rPr lang="zh-CN" altLang="en-US" sz="9600" b="1">
                  <a:solidFill>
                    <a:srgbClr val="9900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048940" name="矩形 8"/>
            <p:cNvSpPr/>
            <p:nvPr/>
          </p:nvSpPr>
          <p:spPr>
            <a:xfrm>
              <a:off x="2467" y="2151"/>
              <a:ext cx="6501" cy="1474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grpSp>
        <p:nvGrpSpPr>
          <p:cNvPr id="82" name="组合 25"/>
          <p:cNvGrpSpPr/>
          <p:nvPr/>
        </p:nvGrpSpPr>
        <p:grpSpPr>
          <a:xfrm>
            <a:off x="800100" y="2254250"/>
            <a:ext cx="4684713" cy="1513894"/>
            <a:chOff x="1590" y="4041"/>
            <a:chExt cx="7378" cy="2385"/>
          </a:xfrm>
        </p:grpSpPr>
        <p:sp>
          <p:nvSpPr>
            <p:cNvPr id="1048941" name="文本框 20"/>
            <p:cNvSpPr txBox="1"/>
            <p:nvPr/>
          </p:nvSpPr>
          <p:spPr>
            <a:xfrm flipH="1">
              <a:off x="1590" y="4041"/>
              <a:ext cx="1592" cy="2385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9600" b="1">
                  <a:solidFill>
                    <a:srgbClr val="FF99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2</a:t>
              </a:r>
              <a:r>
                <a:rPr lang="zh-CN" altLang="en-US" sz="9600" b="1">
                  <a:solidFill>
                    <a:srgbClr val="FF99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048942" name="矩形 27"/>
            <p:cNvSpPr/>
            <p:nvPr/>
          </p:nvSpPr>
          <p:spPr>
            <a:xfrm>
              <a:off x="2467" y="4526"/>
              <a:ext cx="6501" cy="1474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grpSp>
        <p:nvGrpSpPr>
          <p:cNvPr id="83" name="组合 28"/>
          <p:cNvGrpSpPr/>
          <p:nvPr/>
        </p:nvGrpSpPr>
        <p:grpSpPr>
          <a:xfrm>
            <a:off x="800100" y="3492500"/>
            <a:ext cx="4684713" cy="1514074"/>
            <a:chOff x="1590" y="6542"/>
            <a:chExt cx="7378" cy="2383"/>
          </a:xfrm>
        </p:grpSpPr>
        <p:sp>
          <p:nvSpPr>
            <p:cNvPr id="1048943" name="文本框 20"/>
            <p:cNvSpPr txBox="1"/>
            <p:nvPr/>
          </p:nvSpPr>
          <p:spPr>
            <a:xfrm flipH="1">
              <a:off x="1590" y="6542"/>
              <a:ext cx="1592" cy="2383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9600" b="1">
                  <a:solidFill>
                    <a:srgbClr val="0080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3</a:t>
              </a:r>
              <a:r>
                <a:rPr lang="zh-CN" altLang="en-US" sz="9600" b="1">
                  <a:solidFill>
                    <a:srgbClr val="0080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048944" name="矩形 30"/>
            <p:cNvSpPr/>
            <p:nvPr/>
          </p:nvSpPr>
          <p:spPr>
            <a:xfrm>
              <a:off x="2467" y="7027"/>
              <a:ext cx="6501" cy="14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grpSp>
        <p:nvGrpSpPr>
          <p:cNvPr id="84" name="组合 31"/>
          <p:cNvGrpSpPr/>
          <p:nvPr/>
        </p:nvGrpSpPr>
        <p:grpSpPr>
          <a:xfrm>
            <a:off x="800100" y="4732338"/>
            <a:ext cx="4685348" cy="1513840"/>
            <a:chOff x="1590" y="8667"/>
            <a:chExt cx="7378" cy="2384"/>
          </a:xfrm>
        </p:grpSpPr>
        <p:sp>
          <p:nvSpPr>
            <p:cNvPr id="1048945" name="文本框 20"/>
            <p:cNvSpPr txBox="1"/>
            <p:nvPr/>
          </p:nvSpPr>
          <p:spPr>
            <a:xfrm flipH="1">
              <a:off x="1590" y="8667"/>
              <a:ext cx="1592" cy="238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9600" b="1">
                  <a:solidFill>
                    <a:srgbClr val="3333CC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4</a:t>
              </a:r>
              <a:r>
                <a:rPr lang="zh-CN" altLang="en-US" sz="9600" b="1">
                  <a:solidFill>
                    <a:srgbClr val="3333CC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048946" name="矩形 33"/>
            <p:cNvSpPr/>
            <p:nvPr/>
          </p:nvSpPr>
          <p:spPr>
            <a:xfrm>
              <a:off x="2467" y="9128"/>
              <a:ext cx="6501" cy="1474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1048947" name="文本框 20"/>
          <p:cNvSpPr txBox="1"/>
          <p:nvPr/>
        </p:nvSpPr>
        <p:spPr>
          <a:xfrm flipH="1">
            <a:off x="1620838" y="1346200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48" name="文本框 22"/>
          <p:cNvSpPr txBox="1"/>
          <p:nvPr/>
        </p:nvSpPr>
        <p:spPr>
          <a:xfrm flipH="1">
            <a:off x="1620838" y="1704975"/>
            <a:ext cx="3903662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771" name="直接连接符 36"/>
          <p:cNvCxnSpPr>
            <a:cxnSpLocks/>
          </p:cNvCxnSpPr>
          <p:nvPr/>
        </p:nvCxnSpPr>
        <p:spPr>
          <a:xfrm>
            <a:off x="1620838" y="1668463"/>
            <a:ext cx="3492500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49" name="文本框 20"/>
          <p:cNvSpPr txBox="1"/>
          <p:nvPr/>
        </p:nvSpPr>
        <p:spPr>
          <a:xfrm flipH="1">
            <a:off x="1620838" y="2578100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50" name="文本框 22"/>
          <p:cNvSpPr txBox="1"/>
          <p:nvPr/>
        </p:nvSpPr>
        <p:spPr>
          <a:xfrm flipH="1">
            <a:off x="1620838" y="2936875"/>
            <a:ext cx="3903662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772" name="直接连接符 39"/>
          <p:cNvCxnSpPr>
            <a:cxnSpLocks/>
          </p:cNvCxnSpPr>
          <p:nvPr/>
        </p:nvCxnSpPr>
        <p:spPr>
          <a:xfrm>
            <a:off x="1620838" y="2900363"/>
            <a:ext cx="3492500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51" name="文本框 20"/>
          <p:cNvSpPr txBox="1"/>
          <p:nvPr/>
        </p:nvSpPr>
        <p:spPr>
          <a:xfrm flipH="1">
            <a:off x="1620838" y="3832225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52" name="文本框 22"/>
          <p:cNvSpPr txBox="1"/>
          <p:nvPr/>
        </p:nvSpPr>
        <p:spPr>
          <a:xfrm flipH="1">
            <a:off x="1620838" y="4191000"/>
            <a:ext cx="3903662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773" name="直接连接符 42"/>
          <p:cNvCxnSpPr>
            <a:cxnSpLocks/>
          </p:cNvCxnSpPr>
          <p:nvPr/>
        </p:nvCxnSpPr>
        <p:spPr>
          <a:xfrm>
            <a:off x="1620838" y="4154488"/>
            <a:ext cx="3492500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53" name="文本框 20"/>
          <p:cNvSpPr txBox="1"/>
          <p:nvPr/>
        </p:nvSpPr>
        <p:spPr>
          <a:xfrm flipH="1">
            <a:off x="1620838" y="5027613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54" name="文本框 44"/>
          <p:cNvSpPr txBox="1"/>
          <p:nvPr/>
        </p:nvSpPr>
        <p:spPr>
          <a:xfrm flipH="1">
            <a:off x="1620838" y="5386388"/>
            <a:ext cx="3903662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774" name="直接连接符 45"/>
          <p:cNvCxnSpPr>
            <a:cxnSpLocks/>
          </p:cNvCxnSpPr>
          <p:nvPr/>
        </p:nvCxnSpPr>
        <p:spPr>
          <a:xfrm>
            <a:off x="1620838" y="5348288"/>
            <a:ext cx="3492500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55" name="矩形 46"/>
          <p:cNvSpPr/>
          <p:nvPr/>
        </p:nvSpPr>
        <p:spPr>
          <a:xfrm>
            <a:off x="5484813" y="1316038"/>
            <a:ext cx="5867400" cy="93503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56" name="矩形 47"/>
          <p:cNvSpPr/>
          <p:nvPr/>
        </p:nvSpPr>
        <p:spPr>
          <a:xfrm>
            <a:off x="5484813" y="2563813"/>
            <a:ext cx="5867400" cy="93503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57" name="矩形 48"/>
          <p:cNvSpPr/>
          <p:nvPr/>
        </p:nvSpPr>
        <p:spPr>
          <a:xfrm>
            <a:off x="5484813" y="3797300"/>
            <a:ext cx="5867400" cy="93503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58" name="矩形 49"/>
          <p:cNvSpPr/>
          <p:nvPr/>
        </p:nvSpPr>
        <p:spPr>
          <a:xfrm>
            <a:off x="5484813" y="5027613"/>
            <a:ext cx="5867400" cy="93503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grpSp>
        <p:nvGrpSpPr>
          <p:cNvPr id="85" name="组合 1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959" name="文本框 4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75" name="直接连接符 5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960" name="文本框 6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66" name="Resim 209716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830" y="68737"/>
            <a:ext cx="12054422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1" name="直角三角形 3"/>
          <p:cNvSpPr/>
          <p:nvPr/>
        </p:nvSpPr>
        <p:spPr>
          <a:xfrm>
            <a:off x="3643313" y="1452563"/>
            <a:ext cx="349250" cy="39211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62" name="直角三角形 4"/>
          <p:cNvSpPr/>
          <p:nvPr/>
        </p:nvSpPr>
        <p:spPr>
          <a:xfrm flipH="1">
            <a:off x="411163" y="1452563"/>
            <a:ext cx="350838" cy="39211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63" name="矩形 1"/>
          <p:cNvSpPr/>
          <p:nvPr/>
        </p:nvSpPr>
        <p:spPr>
          <a:xfrm>
            <a:off x="76200" y="1844675"/>
            <a:ext cx="12023725" cy="233045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64" name="矩形 2"/>
          <p:cNvSpPr/>
          <p:nvPr/>
        </p:nvSpPr>
        <p:spPr>
          <a:xfrm>
            <a:off x="762000" y="1452563"/>
            <a:ext cx="2881313" cy="481488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65" name="椭圆 5"/>
          <p:cNvSpPr/>
          <p:nvPr/>
        </p:nvSpPr>
        <p:spPr>
          <a:xfrm>
            <a:off x="1416050" y="1844675"/>
            <a:ext cx="1574800" cy="157321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sp>
        <p:nvSpPr>
          <p:cNvPr id="1048966" name="Freeform 55"/>
          <p:cNvSpPr>
            <a:spLocks noEditPoints="1"/>
          </p:cNvSpPr>
          <p:nvPr/>
        </p:nvSpPr>
        <p:spPr>
          <a:xfrm>
            <a:off x="2014538" y="2127250"/>
            <a:ext cx="627062" cy="866775"/>
          </a:xfrm>
          <a:custGeom>
            <a:avLst/>
            <a:gdLst/>
            <a:ahLst/>
            <a:cxnLst>
              <a:cxn ang="0">
                <a:pos x="47581" y="158464"/>
              </a:cxn>
              <a:cxn ang="0">
                <a:pos x="0" y="206004"/>
              </a:cxn>
              <a:cxn ang="0">
                <a:pos x="0" y="286368"/>
              </a:cxn>
              <a:cxn ang="0">
                <a:pos x="0" y="740256"/>
              </a:cxn>
              <a:cxn ang="0">
                <a:pos x="0" y="820620"/>
              </a:cxn>
              <a:cxn ang="0">
                <a:pos x="47581" y="868159"/>
              </a:cxn>
              <a:cxn ang="0">
                <a:pos x="418034" y="868159"/>
              </a:cxn>
              <a:cxn ang="0">
                <a:pos x="465616" y="820620"/>
              </a:cxn>
              <a:cxn ang="0">
                <a:pos x="465616" y="740256"/>
              </a:cxn>
              <a:cxn ang="0">
                <a:pos x="465616" y="286368"/>
              </a:cxn>
              <a:cxn ang="0">
                <a:pos x="465616" y="206004"/>
              </a:cxn>
              <a:cxn ang="0">
                <a:pos x="418034" y="158464"/>
              </a:cxn>
              <a:cxn ang="0">
                <a:pos x="47581" y="158464"/>
              </a:cxn>
              <a:cxn ang="0">
                <a:pos x="178996" y="194685"/>
              </a:cxn>
              <a:cxn ang="0">
                <a:pos x="178996" y="194685"/>
              </a:cxn>
              <a:cxn ang="0">
                <a:pos x="286620" y="194685"/>
              </a:cxn>
              <a:cxn ang="0">
                <a:pos x="309277" y="216191"/>
              </a:cxn>
              <a:cxn ang="0">
                <a:pos x="286620" y="238829"/>
              </a:cxn>
              <a:cxn ang="0">
                <a:pos x="178996" y="238829"/>
              </a:cxn>
              <a:cxn ang="0">
                <a:pos x="156338" y="216191"/>
              </a:cxn>
              <a:cxn ang="0">
                <a:pos x="178996" y="194685"/>
              </a:cxn>
              <a:cxn ang="0">
                <a:pos x="232241" y="844389"/>
              </a:cxn>
              <a:cxn ang="0">
                <a:pos x="232241" y="844389"/>
              </a:cxn>
              <a:cxn ang="0">
                <a:pos x="205052" y="816092"/>
              </a:cxn>
              <a:cxn ang="0">
                <a:pos x="232241" y="788927"/>
              </a:cxn>
              <a:cxn ang="0">
                <a:pos x="260563" y="816092"/>
              </a:cxn>
              <a:cxn ang="0">
                <a:pos x="232241" y="844389"/>
              </a:cxn>
              <a:cxn ang="0">
                <a:pos x="433895" y="286368"/>
              </a:cxn>
              <a:cxn ang="0">
                <a:pos x="433895" y="286368"/>
              </a:cxn>
              <a:cxn ang="0">
                <a:pos x="433895" y="740256"/>
              </a:cxn>
              <a:cxn ang="0">
                <a:pos x="418034" y="756102"/>
              </a:cxn>
              <a:cxn ang="0">
                <a:pos x="47581" y="756102"/>
              </a:cxn>
              <a:cxn ang="0">
                <a:pos x="31721" y="740256"/>
              </a:cxn>
              <a:cxn ang="0">
                <a:pos x="31721" y="286368"/>
              </a:cxn>
              <a:cxn ang="0">
                <a:pos x="47581" y="270522"/>
              </a:cxn>
              <a:cxn ang="0">
                <a:pos x="418034" y="270522"/>
              </a:cxn>
              <a:cxn ang="0">
                <a:pos x="433895" y="286368"/>
              </a:cxn>
              <a:cxn ang="0">
                <a:pos x="425965" y="0"/>
              </a:cxn>
              <a:cxn ang="0">
                <a:pos x="425965" y="40748"/>
              </a:cxn>
              <a:cxn ang="0">
                <a:pos x="586834" y="202608"/>
              </a:cxn>
              <a:cxn ang="0">
                <a:pos x="586834" y="204872"/>
              </a:cxn>
              <a:cxn ang="0">
                <a:pos x="627618" y="204872"/>
              </a:cxn>
              <a:cxn ang="0">
                <a:pos x="627618" y="202608"/>
              </a:cxn>
              <a:cxn ang="0">
                <a:pos x="611758" y="123376"/>
              </a:cxn>
              <a:cxn ang="0">
                <a:pos x="568708" y="58858"/>
              </a:cxn>
              <a:cxn ang="0">
                <a:pos x="504134" y="15846"/>
              </a:cxn>
              <a:cxn ang="0">
                <a:pos x="425965" y="0"/>
              </a:cxn>
              <a:cxn ang="0">
                <a:pos x="544917" y="204872"/>
              </a:cxn>
              <a:cxn ang="0">
                <a:pos x="544917" y="202608"/>
              </a:cxn>
              <a:cxn ang="0">
                <a:pos x="425965" y="82628"/>
              </a:cxn>
              <a:cxn ang="0">
                <a:pos x="425965" y="123376"/>
              </a:cxn>
              <a:cxn ang="0">
                <a:pos x="504134" y="202608"/>
              </a:cxn>
              <a:cxn ang="0">
                <a:pos x="504134" y="204872"/>
              </a:cxn>
              <a:cxn ang="0">
                <a:pos x="544917" y="204872"/>
              </a:cxn>
            </a:cxnLst>
            <a:rect l="0" t="0" r="0" b="0"/>
            <a:pathLst>
              <a:path w="554" h="767">
                <a:moveTo>
                  <a:pt x="42" y="140"/>
                </a:moveTo>
                <a:cubicBezTo>
                  <a:pt x="19" y="140"/>
                  <a:pt x="0" y="159"/>
                  <a:pt x="0" y="182"/>
                </a:cubicBezTo>
                <a:lnTo>
                  <a:pt x="0" y="253"/>
                </a:lnTo>
                <a:lnTo>
                  <a:pt x="0" y="654"/>
                </a:lnTo>
                <a:lnTo>
                  <a:pt x="0" y="725"/>
                </a:lnTo>
                <a:cubicBezTo>
                  <a:pt x="0" y="748"/>
                  <a:pt x="19" y="767"/>
                  <a:pt x="42" y="767"/>
                </a:cubicBezTo>
                <a:lnTo>
                  <a:pt x="369" y="767"/>
                </a:lnTo>
                <a:cubicBezTo>
                  <a:pt x="392" y="767"/>
                  <a:pt x="411" y="748"/>
                  <a:pt x="411" y="725"/>
                </a:cubicBezTo>
                <a:lnTo>
                  <a:pt x="411" y="654"/>
                </a:lnTo>
                <a:lnTo>
                  <a:pt x="411" y="253"/>
                </a:lnTo>
                <a:lnTo>
                  <a:pt x="411" y="182"/>
                </a:lnTo>
                <a:cubicBezTo>
                  <a:pt x="411" y="159"/>
                  <a:pt x="392" y="140"/>
                  <a:pt x="369" y="140"/>
                </a:cubicBezTo>
                <a:lnTo>
                  <a:pt x="42" y="140"/>
                </a:lnTo>
                <a:close/>
                <a:moveTo>
                  <a:pt x="158" y="172"/>
                </a:moveTo>
                <a:lnTo>
                  <a:pt x="158" y="172"/>
                </a:lnTo>
                <a:lnTo>
                  <a:pt x="253" y="172"/>
                </a:lnTo>
                <a:cubicBezTo>
                  <a:pt x="264" y="172"/>
                  <a:pt x="273" y="180"/>
                  <a:pt x="273" y="191"/>
                </a:cubicBezTo>
                <a:cubicBezTo>
                  <a:pt x="273" y="202"/>
                  <a:pt x="264" y="211"/>
                  <a:pt x="253" y="211"/>
                </a:cubicBezTo>
                <a:lnTo>
                  <a:pt x="158" y="211"/>
                </a:lnTo>
                <a:cubicBezTo>
                  <a:pt x="147" y="211"/>
                  <a:pt x="138" y="202"/>
                  <a:pt x="138" y="191"/>
                </a:cubicBezTo>
                <a:cubicBezTo>
                  <a:pt x="138" y="180"/>
                  <a:pt x="147" y="172"/>
                  <a:pt x="158" y="172"/>
                </a:cubicBezTo>
                <a:close/>
                <a:moveTo>
                  <a:pt x="205" y="746"/>
                </a:moveTo>
                <a:lnTo>
                  <a:pt x="205" y="746"/>
                </a:lnTo>
                <a:cubicBezTo>
                  <a:pt x="192" y="746"/>
                  <a:pt x="181" y="735"/>
                  <a:pt x="181" y="721"/>
                </a:cubicBezTo>
                <a:cubicBezTo>
                  <a:pt x="181" y="708"/>
                  <a:pt x="192" y="697"/>
                  <a:pt x="205" y="697"/>
                </a:cubicBezTo>
                <a:cubicBezTo>
                  <a:pt x="219" y="697"/>
                  <a:pt x="230" y="708"/>
                  <a:pt x="230" y="721"/>
                </a:cubicBezTo>
                <a:cubicBezTo>
                  <a:pt x="230" y="735"/>
                  <a:pt x="219" y="746"/>
                  <a:pt x="205" y="746"/>
                </a:cubicBezTo>
                <a:close/>
                <a:moveTo>
                  <a:pt x="383" y="253"/>
                </a:moveTo>
                <a:lnTo>
                  <a:pt x="383" y="253"/>
                </a:lnTo>
                <a:lnTo>
                  <a:pt x="383" y="654"/>
                </a:lnTo>
                <a:cubicBezTo>
                  <a:pt x="383" y="662"/>
                  <a:pt x="377" y="668"/>
                  <a:pt x="369" y="668"/>
                </a:cubicBezTo>
                <a:lnTo>
                  <a:pt x="42" y="668"/>
                </a:lnTo>
                <a:cubicBezTo>
                  <a:pt x="34" y="668"/>
                  <a:pt x="28" y="662"/>
                  <a:pt x="28" y="654"/>
                </a:cubicBezTo>
                <a:lnTo>
                  <a:pt x="28" y="253"/>
                </a:lnTo>
                <a:cubicBezTo>
                  <a:pt x="28" y="245"/>
                  <a:pt x="34" y="239"/>
                  <a:pt x="42" y="239"/>
                </a:cubicBezTo>
                <a:lnTo>
                  <a:pt x="369" y="239"/>
                </a:lnTo>
                <a:cubicBezTo>
                  <a:pt x="377" y="239"/>
                  <a:pt x="383" y="245"/>
                  <a:pt x="383" y="253"/>
                </a:cubicBezTo>
                <a:close/>
                <a:moveTo>
                  <a:pt x="376" y="0"/>
                </a:moveTo>
                <a:lnTo>
                  <a:pt x="376" y="36"/>
                </a:lnTo>
                <a:cubicBezTo>
                  <a:pt x="454" y="36"/>
                  <a:pt x="518" y="100"/>
                  <a:pt x="518" y="179"/>
                </a:cubicBezTo>
                <a:cubicBezTo>
                  <a:pt x="518" y="180"/>
                  <a:pt x="518" y="180"/>
                  <a:pt x="518" y="181"/>
                </a:cubicBezTo>
                <a:lnTo>
                  <a:pt x="554" y="181"/>
                </a:lnTo>
                <a:cubicBezTo>
                  <a:pt x="554" y="180"/>
                  <a:pt x="554" y="180"/>
                  <a:pt x="554" y="179"/>
                </a:cubicBezTo>
                <a:cubicBezTo>
                  <a:pt x="554" y="155"/>
                  <a:pt x="550" y="131"/>
                  <a:pt x="540" y="109"/>
                </a:cubicBezTo>
                <a:cubicBezTo>
                  <a:pt x="531" y="88"/>
                  <a:pt x="518" y="69"/>
                  <a:pt x="502" y="52"/>
                </a:cubicBezTo>
                <a:cubicBezTo>
                  <a:pt x="486" y="36"/>
                  <a:pt x="467" y="23"/>
                  <a:pt x="445" y="14"/>
                </a:cubicBezTo>
                <a:cubicBezTo>
                  <a:pt x="423" y="5"/>
                  <a:pt x="400" y="0"/>
                  <a:pt x="376" y="0"/>
                </a:cubicBezTo>
                <a:close/>
                <a:moveTo>
                  <a:pt x="481" y="181"/>
                </a:moveTo>
                <a:cubicBezTo>
                  <a:pt x="481" y="180"/>
                  <a:pt x="481" y="180"/>
                  <a:pt x="481" y="179"/>
                </a:cubicBezTo>
                <a:cubicBezTo>
                  <a:pt x="481" y="120"/>
                  <a:pt x="434" y="73"/>
                  <a:pt x="376" y="73"/>
                </a:cubicBezTo>
                <a:lnTo>
                  <a:pt x="376" y="109"/>
                </a:lnTo>
                <a:cubicBezTo>
                  <a:pt x="414" y="109"/>
                  <a:pt x="445" y="141"/>
                  <a:pt x="445" y="179"/>
                </a:cubicBezTo>
                <a:cubicBezTo>
                  <a:pt x="445" y="180"/>
                  <a:pt x="445" y="180"/>
                  <a:pt x="445" y="181"/>
                </a:cubicBezTo>
                <a:lnTo>
                  <a:pt x="481" y="181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967" name="文本框 20"/>
          <p:cNvSpPr txBox="1"/>
          <p:nvPr/>
        </p:nvSpPr>
        <p:spPr>
          <a:xfrm flipH="1">
            <a:off x="1208088" y="3622675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68" name="文本框 22"/>
          <p:cNvSpPr txBox="1"/>
          <p:nvPr/>
        </p:nvSpPr>
        <p:spPr>
          <a:xfrm flipH="1">
            <a:off x="1020763" y="4171950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cxnSp>
        <p:nvCxnSpPr>
          <p:cNvPr id="3145776" name="直接连接符 16"/>
          <p:cNvCxnSpPr>
            <a:cxnSpLocks/>
          </p:cNvCxnSpPr>
          <p:nvPr/>
        </p:nvCxnSpPr>
        <p:spPr>
          <a:xfrm>
            <a:off x="1090613" y="4051300"/>
            <a:ext cx="2232025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69" name="直角三角形 6"/>
          <p:cNvSpPr/>
          <p:nvPr/>
        </p:nvSpPr>
        <p:spPr>
          <a:xfrm>
            <a:off x="7559675" y="1452563"/>
            <a:ext cx="349250" cy="39211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70" name="直角三角形 7"/>
          <p:cNvSpPr/>
          <p:nvPr/>
        </p:nvSpPr>
        <p:spPr>
          <a:xfrm flipH="1">
            <a:off x="4327525" y="1452563"/>
            <a:ext cx="350838" cy="39211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71" name="矩形 8"/>
          <p:cNvSpPr/>
          <p:nvPr/>
        </p:nvSpPr>
        <p:spPr>
          <a:xfrm>
            <a:off x="4678363" y="1452563"/>
            <a:ext cx="2881313" cy="481488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72" name="椭圆 9"/>
          <p:cNvSpPr/>
          <p:nvPr/>
        </p:nvSpPr>
        <p:spPr>
          <a:xfrm>
            <a:off x="5334000" y="1844675"/>
            <a:ext cx="1573213" cy="157321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sp>
        <p:nvSpPr>
          <p:cNvPr id="1048973" name="文本框 20"/>
          <p:cNvSpPr txBox="1"/>
          <p:nvPr/>
        </p:nvSpPr>
        <p:spPr>
          <a:xfrm flipH="1">
            <a:off x="5124450" y="3622675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74" name="文本框 22"/>
          <p:cNvSpPr txBox="1"/>
          <p:nvPr/>
        </p:nvSpPr>
        <p:spPr>
          <a:xfrm flipH="1">
            <a:off x="4937125" y="4171950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cxnSp>
        <p:nvCxnSpPr>
          <p:cNvPr id="3145777" name="直接连接符 13"/>
          <p:cNvCxnSpPr>
            <a:cxnSpLocks/>
          </p:cNvCxnSpPr>
          <p:nvPr/>
        </p:nvCxnSpPr>
        <p:spPr>
          <a:xfrm>
            <a:off x="5006975" y="4051300"/>
            <a:ext cx="2232025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75" name="直角三角形 17"/>
          <p:cNvSpPr/>
          <p:nvPr/>
        </p:nvSpPr>
        <p:spPr>
          <a:xfrm>
            <a:off x="11445875" y="1452563"/>
            <a:ext cx="349250" cy="39211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76" name="直角三角形 18"/>
          <p:cNvSpPr/>
          <p:nvPr/>
        </p:nvSpPr>
        <p:spPr>
          <a:xfrm flipH="1">
            <a:off x="8213725" y="1452563"/>
            <a:ext cx="350838" cy="39211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77" name="矩形 19"/>
          <p:cNvSpPr/>
          <p:nvPr/>
        </p:nvSpPr>
        <p:spPr>
          <a:xfrm>
            <a:off x="8564563" y="1452563"/>
            <a:ext cx="2881313" cy="4814888"/>
          </a:xfrm>
          <a:prstGeom prst="rect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78" name="椭圆 20"/>
          <p:cNvSpPr/>
          <p:nvPr/>
        </p:nvSpPr>
        <p:spPr>
          <a:xfrm>
            <a:off x="9220200" y="1844675"/>
            <a:ext cx="1573213" cy="157321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bg1"/>
              </a:solidFill>
            </a:endParaRPr>
          </a:p>
        </p:txBody>
      </p:sp>
      <p:sp>
        <p:nvSpPr>
          <p:cNvPr id="1048979" name="文本框 20"/>
          <p:cNvSpPr txBox="1"/>
          <p:nvPr/>
        </p:nvSpPr>
        <p:spPr>
          <a:xfrm flipH="1">
            <a:off x="9010650" y="3622675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80" name="文本框 22"/>
          <p:cNvSpPr txBox="1"/>
          <p:nvPr/>
        </p:nvSpPr>
        <p:spPr>
          <a:xfrm flipH="1">
            <a:off x="8823325" y="4171950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cxnSp>
        <p:nvCxnSpPr>
          <p:cNvPr id="3145778" name="直接连接符 24"/>
          <p:cNvCxnSpPr>
            <a:cxnSpLocks/>
          </p:cNvCxnSpPr>
          <p:nvPr/>
        </p:nvCxnSpPr>
        <p:spPr>
          <a:xfrm>
            <a:off x="8893175" y="4051300"/>
            <a:ext cx="2232025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81" name="Freeform 28"/>
          <p:cNvSpPr>
            <a:spLocks noEditPoints="1"/>
          </p:cNvSpPr>
          <p:nvPr/>
        </p:nvSpPr>
        <p:spPr>
          <a:xfrm>
            <a:off x="5792788" y="2147888"/>
            <a:ext cx="723900" cy="993775"/>
          </a:xfrm>
          <a:custGeom>
            <a:avLst/>
            <a:gdLst/>
            <a:ahLst/>
            <a:cxnLst>
              <a:cxn ang="0">
                <a:pos x="101543" y="255902"/>
              </a:cxn>
              <a:cxn ang="0">
                <a:pos x="154571" y="381589"/>
              </a:cxn>
              <a:cxn ang="0">
                <a:pos x="197444" y="481232"/>
              </a:cxn>
              <a:cxn ang="0">
                <a:pos x="294474" y="484629"/>
              </a:cxn>
              <a:cxn ang="0">
                <a:pos x="315911" y="444998"/>
              </a:cxn>
              <a:cxn ang="0">
                <a:pos x="370067" y="344223"/>
              </a:cxn>
              <a:cxn ang="0">
                <a:pos x="251601" y="105305"/>
              </a:cxn>
              <a:cxn ang="0">
                <a:pos x="207599" y="516334"/>
              </a:cxn>
              <a:cxn ang="0">
                <a:pos x="159084" y="458586"/>
              </a:cxn>
              <a:cxn ang="0">
                <a:pos x="106056" y="361207"/>
              </a:cxn>
              <a:cxn ang="0">
                <a:pos x="251601" y="73600"/>
              </a:cxn>
              <a:cxn ang="0">
                <a:pos x="396017" y="361207"/>
              </a:cxn>
              <a:cxn ang="0">
                <a:pos x="344117" y="458586"/>
              </a:cxn>
              <a:cxn ang="0">
                <a:pos x="294474" y="516334"/>
              </a:cxn>
              <a:cxn ang="0">
                <a:pos x="179392" y="617109"/>
              </a:cxn>
              <a:cxn ang="0">
                <a:pos x="301244" y="640888"/>
              </a:cxn>
              <a:cxn ang="0">
                <a:pos x="301244" y="593331"/>
              </a:cxn>
              <a:cxn ang="0">
                <a:pos x="194060" y="631829"/>
              </a:cxn>
              <a:cxn ang="0">
                <a:pos x="311398" y="631829"/>
              </a:cxn>
              <a:cxn ang="0">
                <a:pos x="326065" y="617109"/>
              </a:cxn>
              <a:cxn ang="0">
                <a:pos x="179392" y="543509"/>
              </a:cxn>
              <a:cxn ang="0">
                <a:pos x="326065" y="617109"/>
              </a:cxn>
              <a:cxn ang="0">
                <a:pos x="323809" y="287607"/>
              </a:cxn>
              <a:cxn ang="0">
                <a:pos x="275294" y="337429"/>
              </a:cxn>
              <a:cxn ang="0">
                <a:pos x="227907" y="337429"/>
              </a:cxn>
              <a:cxn ang="0">
                <a:pos x="178264" y="287607"/>
              </a:cxn>
              <a:cxn ang="0">
                <a:pos x="178264" y="240050"/>
              </a:cxn>
              <a:cxn ang="0">
                <a:pos x="227907" y="190228"/>
              </a:cxn>
              <a:cxn ang="0">
                <a:pos x="275294" y="190228"/>
              </a:cxn>
              <a:cxn ang="0">
                <a:pos x="323809" y="240050"/>
              </a:cxn>
              <a:cxn ang="0">
                <a:pos x="482892" y="233256"/>
              </a:cxn>
              <a:cxn ang="0">
                <a:pos x="456943" y="255902"/>
              </a:cxn>
              <a:cxn ang="0">
                <a:pos x="482892" y="270622"/>
              </a:cxn>
              <a:cxn ang="0">
                <a:pos x="482892" y="233256"/>
              </a:cxn>
              <a:cxn ang="0">
                <a:pos x="427608" y="101908"/>
              </a:cxn>
              <a:cxn ang="0">
                <a:pos x="401658" y="74733"/>
              </a:cxn>
              <a:cxn ang="0">
                <a:pos x="408428" y="121157"/>
              </a:cxn>
              <a:cxn ang="0">
                <a:pos x="269653" y="49822"/>
              </a:cxn>
              <a:cxn ang="0">
                <a:pos x="250472" y="0"/>
              </a:cxn>
              <a:cxn ang="0">
                <a:pos x="232420" y="49822"/>
              </a:cxn>
              <a:cxn ang="0">
                <a:pos x="91389" y="123422"/>
              </a:cxn>
              <a:cxn ang="0">
                <a:pos x="100415" y="78129"/>
              </a:cxn>
              <a:cxn ang="0">
                <a:pos x="73336" y="105305"/>
              </a:cxn>
              <a:cxn ang="0">
                <a:pos x="44002" y="255902"/>
              </a:cxn>
              <a:cxn ang="0">
                <a:pos x="19180" y="233256"/>
              </a:cxn>
              <a:cxn ang="0">
                <a:pos x="19180" y="270622"/>
              </a:cxn>
              <a:cxn ang="0">
                <a:pos x="44002" y="255902"/>
              </a:cxn>
            </a:cxnLst>
            <a:rect l="0" t="0" r="0" b="0"/>
            <a:pathLst>
              <a:path w="446" h="608">
                <a:moveTo>
                  <a:pt x="223" y="93"/>
                </a:moveTo>
                <a:cubicBezTo>
                  <a:pt x="149" y="93"/>
                  <a:pt x="90" y="153"/>
                  <a:pt x="90" y="226"/>
                </a:cubicBezTo>
                <a:cubicBezTo>
                  <a:pt x="90" y="261"/>
                  <a:pt x="117" y="303"/>
                  <a:pt x="117" y="304"/>
                </a:cubicBezTo>
                <a:cubicBezTo>
                  <a:pt x="123" y="313"/>
                  <a:pt x="132" y="327"/>
                  <a:pt x="137" y="337"/>
                </a:cubicBezTo>
                <a:lnTo>
                  <a:pt x="165" y="393"/>
                </a:lnTo>
                <a:cubicBezTo>
                  <a:pt x="171" y="403"/>
                  <a:pt x="175" y="417"/>
                  <a:pt x="175" y="425"/>
                </a:cubicBezTo>
                <a:cubicBezTo>
                  <a:pt x="175" y="426"/>
                  <a:pt x="178" y="428"/>
                  <a:pt x="184" y="428"/>
                </a:cubicBezTo>
                <a:lnTo>
                  <a:pt x="261" y="428"/>
                </a:lnTo>
                <a:cubicBezTo>
                  <a:pt x="267" y="428"/>
                  <a:pt x="270" y="426"/>
                  <a:pt x="271" y="425"/>
                </a:cubicBezTo>
                <a:cubicBezTo>
                  <a:pt x="270" y="417"/>
                  <a:pt x="275" y="403"/>
                  <a:pt x="280" y="393"/>
                </a:cubicBezTo>
                <a:lnTo>
                  <a:pt x="309" y="337"/>
                </a:lnTo>
                <a:cubicBezTo>
                  <a:pt x="313" y="327"/>
                  <a:pt x="322" y="312"/>
                  <a:pt x="328" y="304"/>
                </a:cubicBezTo>
                <a:cubicBezTo>
                  <a:pt x="337" y="289"/>
                  <a:pt x="356" y="254"/>
                  <a:pt x="356" y="226"/>
                </a:cubicBezTo>
                <a:cubicBezTo>
                  <a:pt x="356" y="153"/>
                  <a:pt x="296" y="93"/>
                  <a:pt x="223" y="93"/>
                </a:cubicBezTo>
                <a:close/>
                <a:moveTo>
                  <a:pt x="261" y="456"/>
                </a:moveTo>
                <a:lnTo>
                  <a:pt x="184" y="456"/>
                </a:lnTo>
                <a:cubicBezTo>
                  <a:pt x="163" y="456"/>
                  <a:pt x="147" y="442"/>
                  <a:pt x="147" y="425"/>
                </a:cubicBezTo>
                <a:cubicBezTo>
                  <a:pt x="147" y="423"/>
                  <a:pt x="145" y="413"/>
                  <a:pt x="141" y="405"/>
                </a:cubicBezTo>
                <a:lnTo>
                  <a:pt x="112" y="349"/>
                </a:lnTo>
                <a:cubicBezTo>
                  <a:pt x="107" y="341"/>
                  <a:pt x="99" y="327"/>
                  <a:pt x="94" y="319"/>
                </a:cubicBezTo>
                <a:cubicBezTo>
                  <a:pt x="91" y="314"/>
                  <a:pt x="62" y="268"/>
                  <a:pt x="62" y="226"/>
                </a:cubicBezTo>
                <a:cubicBezTo>
                  <a:pt x="62" y="137"/>
                  <a:pt x="134" y="65"/>
                  <a:pt x="223" y="65"/>
                </a:cubicBezTo>
                <a:cubicBezTo>
                  <a:pt x="311" y="65"/>
                  <a:pt x="383" y="137"/>
                  <a:pt x="383" y="226"/>
                </a:cubicBezTo>
                <a:cubicBezTo>
                  <a:pt x="383" y="268"/>
                  <a:pt x="354" y="314"/>
                  <a:pt x="351" y="319"/>
                </a:cubicBezTo>
                <a:cubicBezTo>
                  <a:pt x="346" y="327"/>
                  <a:pt x="338" y="341"/>
                  <a:pt x="333" y="349"/>
                </a:cubicBezTo>
                <a:lnTo>
                  <a:pt x="305" y="405"/>
                </a:lnTo>
                <a:cubicBezTo>
                  <a:pt x="301" y="413"/>
                  <a:pt x="298" y="423"/>
                  <a:pt x="298" y="425"/>
                </a:cubicBezTo>
                <a:cubicBezTo>
                  <a:pt x="298" y="442"/>
                  <a:pt x="282" y="456"/>
                  <a:pt x="261" y="456"/>
                </a:cubicBezTo>
                <a:close/>
                <a:moveTo>
                  <a:pt x="180" y="524"/>
                </a:moveTo>
                <a:cubicBezTo>
                  <a:pt x="169" y="524"/>
                  <a:pt x="159" y="534"/>
                  <a:pt x="159" y="545"/>
                </a:cubicBezTo>
                <a:cubicBezTo>
                  <a:pt x="159" y="556"/>
                  <a:pt x="169" y="566"/>
                  <a:pt x="180" y="566"/>
                </a:cubicBezTo>
                <a:lnTo>
                  <a:pt x="267" y="566"/>
                </a:lnTo>
                <a:cubicBezTo>
                  <a:pt x="279" y="566"/>
                  <a:pt x="289" y="556"/>
                  <a:pt x="289" y="545"/>
                </a:cubicBezTo>
                <a:cubicBezTo>
                  <a:pt x="289" y="534"/>
                  <a:pt x="279" y="524"/>
                  <a:pt x="267" y="524"/>
                </a:cubicBezTo>
                <a:lnTo>
                  <a:pt x="180" y="524"/>
                </a:lnTo>
                <a:close/>
                <a:moveTo>
                  <a:pt x="172" y="558"/>
                </a:moveTo>
                <a:cubicBezTo>
                  <a:pt x="173" y="586"/>
                  <a:pt x="196" y="608"/>
                  <a:pt x="224" y="608"/>
                </a:cubicBezTo>
                <a:cubicBezTo>
                  <a:pt x="252" y="608"/>
                  <a:pt x="275" y="586"/>
                  <a:pt x="276" y="558"/>
                </a:cubicBezTo>
                <a:lnTo>
                  <a:pt x="172" y="558"/>
                </a:lnTo>
                <a:close/>
                <a:moveTo>
                  <a:pt x="289" y="545"/>
                </a:moveTo>
                <a:lnTo>
                  <a:pt x="159" y="545"/>
                </a:lnTo>
                <a:lnTo>
                  <a:pt x="159" y="480"/>
                </a:lnTo>
                <a:lnTo>
                  <a:pt x="289" y="480"/>
                </a:lnTo>
                <a:lnTo>
                  <a:pt x="289" y="545"/>
                </a:lnTo>
                <a:close/>
                <a:moveTo>
                  <a:pt x="309" y="233"/>
                </a:moveTo>
                <a:cubicBezTo>
                  <a:pt x="309" y="245"/>
                  <a:pt x="299" y="254"/>
                  <a:pt x="287" y="254"/>
                </a:cubicBezTo>
                <a:lnTo>
                  <a:pt x="244" y="254"/>
                </a:lnTo>
                <a:lnTo>
                  <a:pt x="244" y="298"/>
                </a:lnTo>
                <a:cubicBezTo>
                  <a:pt x="244" y="309"/>
                  <a:pt x="234" y="319"/>
                  <a:pt x="223" y="319"/>
                </a:cubicBezTo>
                <a:cubicBezTo>
                  <a:pt x="211" y="319"/>
                  <a:pt x="202" y="309"/>
                  <a:pt x="202" y="298"/>
                </a:cubicBezTo>
                <a:lnTo>
                  <a:pt x="202" y="254"/>
                </a:lnTo>
                <a:lnTo>
                  <a:pt x="158" y="254"/>
                </a:lnTo>
                <a:cubicBezTo>
                  <a:pt x="146" y="254"/>
                  <a:pt x="137" y="245"/>
                  <a:pt x="137" y="233"/>
                </a:cubicBezTo>
                <a:cubicBezTo>
                  <a:pt x="137" y="221"/>
                  <a:pt x="146" y="212"/>
                  <a:pt x="158" y="212"/>
                </a:cubicBezTo>
                <a:lnTo>
                  <a:pt x="202" y="212"/>
                </a:lnTo>
                <a:lnTo>
                  <a:pt x="202" y="168"/>
                </a:lnTo>
                <a:cubicBezTo>
                  <a:pt x="202" y="156"/>
                  <a:pt x="211" y="147"/>
                  <a:pt x="223" y="147"/>
                </a:cubicBezTo>
                <a:cubicBezTo>
                  <a:pt x="234" y="147"/>
                  <a:pt x="244" y="156"/>
                  <a:pt x="244" y="168"/>
                </a:cubicBezTo>
                <a:lnTo>
                  <a:pt x="244" y="212"/>
                </a:lnTo>
                <a:lnTo>
                  <a:pt x="287" y="212"/>
                </a:lnTo>
                <a:cubicBezTo>
                  <a:pt x="299" y="212"/>
                  <a:pt x="309" y="221"/>
                  <a:pt x="309" y="233"/>
                </a:cubicBezTo>
                <a:close/>
                <a:moveTo>
                  <a:pt x="428" y="206"/>
                </a:moveTo>
                <a:lnTo>
                  <a:pt x="404" y="206"/>
                </a:lnTo>
                <a:cubicBezTo>
                  <a:pt x="405" y="212"/>
                  <a:pt x="405" y="219"/>
                  <a:pt x="405" y="226"/>
                </a:cubicBezTo>
                <a:cubicBezTo>
                  <a:pt x="405" y="230"/>
                  <a:pt x="405" y="235"/>
                  <a:pt x="405" y="239"/>
                </a:cubicBezTo>
                <a:lnTo>
                  <a:pt x="428" y="239"/>
                </a:lnTo>
                <a:cubicBezTo>
                  <a:pt x="438" y="239"/>
                  <a:pt x="446" y="232"/>
                  <a:pt x="446" y="222"/>
                </a:cubicBezTo>
                <a:cubicBezTo>
                  <a:pt x="446" y="213"/>
                  <a:pt x="438" y="206"/>
                  <a:pt x="428" y="206"/>
                </a:cubicBezTo>
                <a:close/>
                <a:moveTo>
                  <a:pt x="362" y="107"/>
                </a:moveTo>
                <a:lnTo>
                  <a:pt x="379" y="90"/>
                </a:lnTo>
                <a:cubicBezTo>
                  <a:pt x="386" y="83"/>
                  <a:pt x="386" y="72"/>
                  <a:pt x="380" y="66"/>
                </a:cubicBezTo>
                <a:cubicBezTo>
                  <a:pt x="373" y="59"/>
                  <a:pt x="362" y="60"/>
                  <a:pt x="356" y="66"/>
                </a:cubicBezTo>
                <a:lnTo>
                  <a:pt x="338" y="84"/>
                </a:lnTo>
                <a:cubicBezTo>
                  <a:pt x="347" y="91"/>
                  <a:pt x="355" y="99"/>
                  <a:pt x="362" y="107"/>
                </a:cubicBezTo>
                <a:close/>
                <a:moveTo>
                  <a:pt x="222" y="43"/>
                </a:moveTo>
                <a:cubicBezTo>
                  <a:pt x="228" y="43"/>
                  <a:pt x="233" y="43"/>
                  <a:pt x="239" y="44"/>
                </a:cubicBezTo>
                <a:lnTo>
                  <a:pt x="239" y="18"/>
                </a:lnTo>
                <a:cubicBezTo>
                  <a:pt x="239" y="8"/>
                  <a:pt x="231" y="0"/>
                  <a:pt x="222" y="0"/>
                </a:cubicBezTo>
                <a:cubicBezTo>
                  <a:pt x="213" y="0"/>
                  <a:pt x="206" y="8"/>
                  <a:pt x="206" y="18"/>
                </a:cubicBezTo>
                <a:lnTo>
                  <a:pt x="206" y="44"/>
                </a:lnTo>
                <a:cubicBezTo>
                  <a:pt x="211" y="43"/>
                  <a:pt x="217" y="43"/>
                  <a:pt x="222" y="43"/>
                </a:cubicBezTo>
                <a:close/>
                <a:moveTo>
                  <a:pt x="81" y="109"/>
                </a:moveTo>
                <a:cubicBezTo>
                  <a:pt x="89" y="101"/>
                  <a:pt x="96" y="93"/>
                  <a:pt x="105" y="86"/>
                </a:cubicBezTo>
                <a:lnTo>
                  <a:pt x="89" y="69"/>
                </a:lnTo>
                <a:cubicBezTo>
                  <a:pt x="82" y="63"/>
                  <a:pt x="71" y="62"/>
                  <a:pt x="65" y="69"/>
                </a:cubicBezTo>
                <a:cubicBezTo>
                  <a:pt x="58" y="75"/>
                  <a:pt x="58" y="86"/>
                  <a:pt x="65" y="93"/>
                </a:cubicBezTo>
                <a:lnTo>
                  <a:pt x="81" y="109"/>
                </a:lnTo>
                <a:close/>
                <a:moveTo>
                  <a:pt x="39" y="226"/>
                </a:moveTo>
                <a:cubicBezTo>
                  <a:pt x="39" y="219"/>
                  <a:pt x="40" y="212"/>
                  <a:pt x="41" y="206"/>
                </a:cubicBezTo>
                <a:lnTo>
                  <a:pt x="17" y="206"/>
                </a:lnTo>
                <a:cubicBezTo>
                  <a:pt x="7" y="206"/>
                  <a:pt x="0" y="213"/>
                  <a:pt x="0" y="222"/>
                </a:cubicBezTo>
                <a:cubicBezTo>
                  <a:pt x="0" y="232"/>
                  <a:pt x="7" y="239"/>
                  <a:pt x="17" y="239"/>
                </a:cubicBezTo>
                <a:lnTo>
                  <a:pt x="40" y="239"/>
                </a:lnTo>
                <a:cubicBezTo>
                  <a:pt x="40" y="235"/>
                  <a:pt x="39" y="230"/>
                  <a:pt x="39" y="22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982" name="Freeform 41"/>
          <p:cNvSpPr>
            <a:spLocks noEditPoints="1"/>
          </p:cNvSpPr>
          <p:nvPr/>
        </p:nvSpPr>
        <p:spPr>
          <a:xfrm>
            <a:off x="9478963" y="2143125"/>
            <a:ext cx="1019175" cy="1017588"/>
          </a:xfrm>
          <a:custGeom>
            <a:avLst/>
            <a:gdLst/>
            <a:ahLst/>
            <a:cxnLst>
              <a:cxn ang="0">
                <a:pos x="661166" y="244541"/>
              </a:cxn>
              <a:cxn ang="0">
                <a:pos x="576256" y="92835"/>
              </a:cxn>
              <a:cxn ang="0">
                <a:pos x="418889" y="6793"/>
              </a:cxn>
              <a:cxn ang="0">
                <a:pos x="418889" y="244541"/>
              </a:cxn>
              <a:cxn ang="0">
                <a:pos x="661166" y="244541"/>
              </a:cxn>
              <a:cxn ang="0">
                <a:pos x="338508" y="285298"/>
              </a:cxn>
              <a:cxn ang="0">
                <a:pos x="338508" y="0"/>
              </a:cxn>
              <a:cxn ang="0">
                <a:pos x="125667" y="92835"/>
              </a:cxn>
              <a:cxn ang="0">
                <a:pos x="125667" y="544556"/>
              </a:cxn>
              <a:cxn ang="0">
                <a:pos x="576256" y="544556"/>
              </a:cxn>
              <a:cxn ang="0">
                <a:pos x="669091" y="324922"/>
              </a:cxn>
              <a:cxn ang="0">
                <a:pos x="378133" y="324922"/>
              </a:cxn>
              <a:cxn ang="0">
                <a:pos x="338508" y="285298"/>
              </a:cxn>
            </a:cxnLst>
            <a:rect l="0" t="0" r="0" b="0"/>
            <a:pathLst>
              <a:path w="591" h="591">
                <a:moveTo>
                  <a:pt x="584" y="216"/>
                </a:moveTo>
                <a:cubicBezTo>
                  <a:pt x="572" y="167"/>
                  <a:pt x="547" y="121"/>
                  <a:pt x="509" y="82"/>
                </a:cubicBezTo>
                <a:cubicBezTo>
                  <a:pt x="469" y="43"/>
                  <a:pt x="421" y="17"/>
                  <a:pt x="370" y="6"/>
                </a:cubicBezTo>
                <a:lnTo>
                  <a:pt x="370" y="216"/>
                </a:lnTo>
                <a:lnTo>
                  <a:pt x="584" y="216"/>
                </a:lnTo>
                <a:close/>
                <a:moveTo>
                  <a:pt x="299" y="252"/>
                </a:moveTo>
                <a:lnTo>
                  <a:pt x="299" y="0"/>
                </a:lnTo>
                <a:cubicBezTo>
                  <a:pt x="231" y="3"/>
                  <a:pt x="163" y="30"/>
                  <a:pt x="111" y="82"/>
                </a:cubicBezTo>
                <a:cubicBezTo>
                  <a:pt x="0" y="192"/>
                  <a:pt x="0" y="371"/>
                  <a:pt x="111" y="481"/>
                </a:cubicBezTo>
                <a:cubicBezTo>
                  <a:pt x="220" y="591"/>
                  <a:pt x="399" y="591"/>
                  <a:pt x="509" y="481"/>
                </a:cubicBezTo>
                <a:cubicBezTo>
                  <a:pt x="563" y="427"/>
                  <a:pt x="590" y="357"/>
                  <a:pt x="591" y="287"/>
                </a:cubicBezTo>
                <a:lnTo>
                  <a:pt x="334" y="287"/>
                </a:lnTo>
                <a:cubicBezTo>
                  <a:pt x="315" y="287"/>
                  <a:pt x="299" y="271"/>
                  <a:pt x="299" y="2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87" name="组合 10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983" name="文本框 11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79" name="直接连接符 12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984" name="文本框 14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67" name="Resim 209716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69056" y="0"/>
            <a:ext cx="1222303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9"/>
          <p:cNvGrpSpPr/>
          <p:nvPr/>
        </p:nvGrpSpPr>
        <p:grpSpPr>
          <a:xfrm>
            <a:off x="448628" y="1565275"/>
            <a:ext cx="2372360" cy="3877310"/>
            <a:chOff x="1523" y="2850"/>
            <a:chExt cx="3735" cy="6106"/>
          </a:xfrm>
        </p:grpSpPr>
        <p:sp>
          <p:nvSpPr>
            <p:cNvPr id="1048985" name="文本框 20"/>
            <p:cNvSpPr txBox="1"/>
            <p:nvPr/>
          </p:nvSpPr>
          <p:spPr>
            <a:xfrm flipH="1">
              <a:off x="2503" y="2850"/>
              <a:ext cx="1776" cy="202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en-US" altLang="zh-CN" sz="8000">
                  <a:solidFill>
                    <a:srgbClr val="9900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S</a:t>
              </a:r>
              <a:r>
                <a:rPr lang="zh-CN" altLang="en-US" sz="8000">
                  <a:solidFill>
                    <a:srgbClr val="9900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048986" name="文本框 20"/>
            <p:cNvSpPr txBox="1"/>
            <p:nvPr/>
          </p:nvSpPr>
          <p:spPr>
            <a:xfrm flipH="1">
              <a:off x="1819" y="5706"/>
              <a:ext cx="3142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600"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8987" name="文本框 22"/>
            <p:cNvSpPr txBox="1"/>
            <p:nvPr/>
          </p:nvSpPr>
          <p:spPr>
            <a:xfrm flipH="1">
              <a:off x="1523" y="6571"/>
              <a:ext cx="3735" cy="2385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400" dirty="0"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Click here to add content of the text，and briefly explain your point of view
</a:t>
              </a:r>
            </a:p>
          </p:txBody>
        </p:sp>
        <p:cxnSp>
          <p:nvCxnSpPr>
            <p:cNvPr id="3145780" name="直接连接符 16"/>
            <p:cNvCxnSpPr>
              <a:cxnSpLocks/>
            </p:cNvCxnSpPr>
            <p:nvPr/>
          </p:nvCxnSpPr>
          <p:spPr>
            <a:xfrm>
              <a:off x="1633" y="6381"/>
              <a:ext cx="3515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组合 8"/>
          <p:cNvGrpSpPr/>
          <p:nvPr/>
        </p:nvGrpSpPr>
        <p:grpSpPr>
          <a:xfrm>
            <a:off x="3422650" y="1565275"/>
            <a:ext cx="2371725" cy="3877559"/>
            <a:chOff x="1723" y="3050"/>
            <a:chExt cx="3735" cy="6105"/>
          </a:xfrm>
        </p:grpSpPr>
        <p:sp>
          <p:nvSpPr>
            <p:cNvPr id="1048988" name="文本框 20"/>
            <p:cNvSpPr txBox="1"/>
            <p:nvPr/>
          </p:nvSpPr>
          <p:spPr>
            <a:xfrm flipH="1">
              <a:off x="2703" y="3050"/>
              <a:ext cx="1776" cy="202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en-US" altLang="zh-CN" sz="8000">
                  <a:solidFill>
                    <a:srgbClr val="FF99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W</a:t>
              </a:r>
              <a:r>
                <a:rPr lang="zh-CN" altLang="en-US" sz="8000">
                  <a:solidFill>
                    <a:srgbClr val="FF99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048989" name="文本框 20"/>
            <p:cNvSpPr txBox="1"/>
            <p:nvPr/>
          </p:nvSpPr>
          <p:spPr>
            <a:xfrm flipH="1">
              <a:off x="2019" y="5906"/>
              <a:ext cx="3142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600"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8990" name="文本框 22"/>
            <p:cNvSpPr txBox="1"/>
            <p:nvPr/>
          </p:nvSpPr>
          <p:spPr>
            <a:xfrm flipH="1">
              <a:off x="1723" y="6771"/>
              <a:ext cx="3735" cy="238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400" dirty="0"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Click here to add content of the text，and briefly explain your point of view
</a:t>
              </a:r>
            </a:p>
          </p:txBody>
        </p:sp>
        <p:cxnSp>
          <p:nvCxnSpPr>
            <p:cNvPr id="3145781" name="直接连接符 7"/>
            <p:cNvCxnSpPr>
              <a:cxnSpLocks/>
            </p:cNvCxnSpPr>
            <p:nvPr/>
          </p:nvCxnSpPr>
          <p:spPr>
            <a:xfrm>
              <a:off x="1833" y="6581"/>
              <a:ext cx="3515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10"/>
          <p:cNvGrpSpPr/>
          <p:nvPr/>
        </p:nvGrpSpPr>
        <p:grpSpPr>
          <a:xfrm>
            <a:off x="6396038" y="1565275"/>
            <a:ext cx="2371725" cy="3877559"/>
            <a:chOff x="1724" y="3050"/>
            <a:chExt cx="3735" cy="6105"/>
          </a:xfrm>
        </p:grpSpPr>
        <p:sp>
          <p:nvSpPr>
            <p:cNvPr id="1048991" name="文本框 20"/>
            <p:cNvSpPr txBox="1"/>
            <p:nvPr/>
          </p:nvSpPr>
          <p:spPr>
            <a:xfrm flipH="1">
              <a:off x="2703" y="3050"/>
              <a:ext cx="1776" cy="202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en-US" altLang="en-US" sz="8000">
                  <a:solidFill>
                    <a:srgbClr val="00800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O</a:t>
              </a:r>
            </a:p>
          </p:txBody>
        </p:sp>
        <p:sp>
          <p:nvSpPr>
            <p:cNvPr id="1048992" name="文本框 20"/>
            <p:cNvSpPr txBox="1"/>
            <p:nvPr/>
          </p:nvSpPr>
          <p:spPr>
            <a:xfrm flipH="1">
              <a:off x="2020" y="5906"/>
              <a:ext cx="3142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600"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8993" name="文本框 22"/>
            <p:cNvSpPr txBox="1"/>
            <p:nvPr/>
          </p:nvSpPr>
          <p:spPr>
            <a:xfrm flipH="1">
              <a:off x="1724" y="6771"/>
              <a:ext cx="3735" cy="238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400" dirty="0"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Click here to add content of the text，and briefly explain your point of view
</a:t>
              </a:r>
            </a:p>
          </p:txBody>
        </p:sp>
        <p:cxnSp>
          <p:nvCxnSpPr>
            <p:cNvPr id="3145782" name="直接连接符 18"/>
            <p:cNvCxnSpPr>
              <a:cxnSpLocks/>
            </p:cNvCxnSpPr>
            <p:nvPr/>
          </p:nvCxnSpPr>
          <p:spPr>
            <a:xfrm>
              <a:off x="1834" y="6581"/>
              <a:ext cx="3515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组合 19"/>
          <p:cNvGrpSpPr/>
          <p:nvPr/>
        </p:nvGrpSpPr>
        <p:grpSpPr>
          <a:xfrm>
            <a:off x="9369425" y="1565275"/>
            <a:ext cx="2371725" cy="3877559"/>
            <a:chOff x="1724" y="3050"/>
            <a:chExt cx="3735" cy="6105"/>
          </a:xfrm>
        </p:grpSpPr>
        <p:sp>
          <p:nvSpPr>
            <p:cNvPr id="1048994" name="文本框 20"/>
            <p:cNvSpPr txBox="1"/>
            <p:nvPr/>
          </p:nvSpPr>
          <p:spPr>
            <a:xfrm flipH="1">
              <a:off x="2703" y="3050"/>
              <a:ext cx="1776" cy="202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en-US" altLang="zh-CN" sz="8000">
                  <a:solidFill>
                    <a:srgbClr val="3333CC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T</a:t>
              </a:r>
              <a:r>
                <a:rPr lang="zh-CN" altLang="en-US" sz="8000">
                  <a:solidFill>
                    <a:srgbClr val="3333CC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1048995" name="文本框 20"/>
            <p:cNvSpPr txBox="1"/>
            <p:nvPr/>
          </p:nvSpPr>
          <p:spPr>
            <a:xfrm flipH="1">
              <a:off x="2020" y="5906"/>
              <a:ext cx="3142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600"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8996" name="文本框 22"/>
            <p:cNvSpPr txBox="1"/>
            <p:nvPr/>
          </p:nvSpPr>
          <p:spPr>
            <a:xfrm flipH="1">
              <a:off x="1724" y="6771"/>
              <a:ext cx="3735" cy="238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400" dirty="0"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Click here to add content of the text，and briefly explain your point of view
</a:t>
              </a:r>
            </a:p>
          </p:txBody>
        </p:sp>
        <p:cxnSp>
          <p:nvCxnSpPr>
            <p:cNvPr id="3145783" name="直接连接符 23"/>
            <p:cNvCxnSpPr>
              <a:cxnSpLocks/>
            </p:cNvCxnSpPr>
            <p:nvPr/>
          </p:nvCxnSpPr>
          <p:spPr>
            <a:xfrm>
              <a:off x="1834" y="6581"/>
              <a:ext cx="3515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45784" name="直接连接符 24"/>
          <p:cNvCxnSpPr>
            <a:cxnSpLocks/>
          </p:cNvCxnSpPr>
          <p:nvPr/>
        </p:nvCxnSpPr>
        <p:spPr>
          <a:xfrm>
            <a:off x="3140075" y="1676400"/>
            <a:ext cx="0" cy="41148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5" name="直接连接符 25"/>
          <p:cNvCxnSpPr>
            <a:cxnSpLocks/>
          </p:cNvCxnSpPr>
          <p:nvPr/>
        </p:nvCxnSpPr>
        <p:spPr>
          <a:xfrm>
            <a:off x="6103938" y="1676400"/>
            <a:ext cx="0" cy="41148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6" name="直接连接符 26"/>
          <p:cNvCxnSpPr>
            <a:cxnSpLocks/>
          </p:cNvCxnSpPr>
          <p:nvPr/>
        </p:nvCxnSpPr>
        <p:spPr>
          <a:xfrm>
            <a:off x="9067800" y="1676400"/>
            <a:ext cx="0" cy="41148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10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997" name="文本框 11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87" name="直接连接符 12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998" name="文本框 14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68" name="Resim 209716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62" y="-50165"/>
            <a:ext cx="1212268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9" name="等腰三角形 3"/>
          <p:cNvSpPr/>
          <p:nvPr/>
        </p:nvSpPr>
        <p:spPr>
          <a:xfrm>
            <a:off x="3145155" y="934085"/>
            <a:ext cx="5901690" cy="4004310"/>
          </a:xfrm>
          <a:prstGeom prst="triangle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88" name="直接连接符 5"/>
          <p:cNvCxnSpPr>
            <a:cxnSpLocks/>
          </p:cNvCxnSpPr>
          <p:nvPr/>
        </p:nvCxnSpPr>
        <p:spPr>
          <a:xfrm>
            <a:off x="4554855" y="3383915"/>
            <a:ext cx="304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00" name="文本框 6"/>
          <p:cNvSpPr txBox="1"/>
          <p:nvPr/>
        </p:nvSpPr>
        <p:spPr>
          <a:xfrm>
            <a:off x="4430078" y="3712210"/>
            <a:ext cx="333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Enter title</a:t>
            </a:r>
          </a:p>
        </p:txBody>
      </p:sp>
      <p:sp>
        <p:nvSpPr>
          <p:cNvPr id="1049001" name="文本框 1"/>
          <p:cNvSpPr txBox="1"/>
          <p:nvPr/>
        </p:nvSpPr>
        <p:spPr>
          <a:xfrm>
            <a:off x="5633085" y="2113915"/>
            <a:ext cx="1017270" cy="189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chemeClr val="bg1"/>
                </a:solidFill>
                <a:latin typeface="Arial" panose="020B0604020202020204" pitchFamily="34" charset="0"/>
              </a:rPr>
              <a:t>04</a:t>
            </a:r>
          </a:p>
        </p:txBody>
      </p:sp>
      <p:pic>
        <p:nvPicPr>
          <p:cNvPr id="2097169" name="Resim 209716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67013" y="65109"/>
            <a:ext cx="12360341" cy="6637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2" name="椭圆 1"/>
          <p:cNvSpPr/>
          <p:nvPr/>
        </p:nvSpPr>
        <p:spPr>
          <a:xfrm>
            <a:off x="639763" y="2022475"/>
            <a:ext cx="1655763" cy="1655763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03" name="椭圆 2"/>
          <p:cNvSpPr/>
          <p:nvPr/>
        </p:nvSpPr>
        <p:spPr>
          <a:xfrm>
            <a:off x="3597275" y="4232275"/>
            <a:ext cx="1655763" cy="1655763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04" name="椭圆 3"/>
          <p:cNvSpPr/>
          <p:nvPr/>
        </p:nvSpPr>
        <p:spPr>
          <a:xfrm>
            <a:off x="6554788" y="2022475"/>
            <a:ext cx="1655763" cy="165576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05" name="椭圆 27"/>
          <p:cNvSpPr/>
          <p:nvPr/>
        </p:nvSpPr>
        <p:spPr>
          <a:xfrm>
            <a:off x="9512300" y="4232275"/>
            <a:ext cx="1655763" cy="1655763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3145789" name="直接箭头连接符 4"/>
          <p:cNvCxnSpPr>
            <a:cxnSpLocks/>
          </p:cNvCxnSpPr>
          <p:nvPr/>
        </p:nvCxnSpPr>
        <p:spPr>
          <a:xfrm>
            <a:off x="2287588" y="3384550"/>
            <a:ext cx="1371600" cy="954088"/>
          </a:xfrm>
          <a:prstGeom prst="straightConnector1">
            <a:avLst/>
          </a:prstGeom>
          <a:ln w="412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90" name="直接箭头连接符 5"/>
          <p:cNvCxnSpPr>
            <a:cxnSpLocks/>
          </p:cNvCxnSpPr>
          <p:nvPr/>
        </p:nvCxnSpPr>
        <p:spPr>
          <a:xfrm>
            <a:off x="8270875" y="3278188"/>
            <a:ext cx="1371600" cy="954088"/>
          </a:xfrm>
          <a:prstGeom prst="straightConnector1">
            <a:avLst/>
          </a:prstGeom>
          <a:ln w="412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91" name="直接箭头连接符 6"/>
          <p:cNvCxnSpPr>
            <a:cxnSpLocks/>
          </p:cNvCxnSpPr>
          <p:nvPr/>
        </p:nvCxnSpPr>
        <p:spPr>
          <a:xfrm flipV="1">
            <a:off x="5238750" y="3414713"/>
            <a:ext cx="1436688" cy="1090613"/>
          </a:xfrm>
          <a:prstGeom prst="straightConnector1">
            <a:avLst/>
          </a:prstGeom>
          <a:ln w="412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06" name="Freeform 9"/>
          <p:cNvSpPr>
            <a:spLocks noEditPoints="1"/>
          </p:cNvSpPr>
          <p:nvPr/>
        </p:nvSpPr>
        <p:spPr>
          <a:xfrm>
            <a:off x="4059238" y="4611688"/>
            <a:ext cx="757237" cy="757237"/>
          </a:xfrm>
          <a:custGeom>
            <a:avLst/>
            <a:gdLst/>
            <a:ahLst/>
            <a:cxnLst>
              <a:cxn ang="0">
                <a:pos x="224474" y="148714"/>
              </a:cxn>
              <a:cxn ang="0">
                <a:pos x="224474" y="224473"/>
              </a:cxn>
              <a:cxn ang="0">
                <a:pos x="207639" y="238503"/>
              </a:cxn>
              <a:cxn ang="0">
                <a:pos x="28059" y="238503"/>
              </a:cxn>
              <a:cxn ang="0">
                <a:pos x="14030" y="224473"/>
              </a:cxn>
              <a:cxn ang="0">
                <a:pos x="14030" y="148714"/>
              </a:cxn>
              <a:cxn ang="0">
                <a:pos x="47701" y="157131"/>
              </a:cxn>
              <a:cxn ang="0">
                <a:pos x="47701" y="171161"/>
              </a:cxn>
              <a:cxn ang="0">
                <a:pos x="58925" y="171161"/>
              </a:cxn>
              <a:cxn ang="0">
                <a:pos x="58925" y="190802"/>
              </a:cxn>
              <a:cxn ang="0">
                <a:pos x="75760" y="190802"/>
              </a:cxn>
              <a:cxn ang="0">
                <a:pos x="75760" y="171161"/>
              </a:cxn>
              <a:cxn ang="0">
                <a:pos x="84178" y="171161"/>
              </a:cxn>
              <a:cxn ang="0">
                <a:pos x="84178" y="159937"/>
              </a:cxn>
              <a:cxn ang="0">
                <a:pos x="151520" y="159937"/>
              </a:cxn>
              <a:cxn ang="0">
                <a:pos x="151520" y="171161"/>
              </a:cxn>
              <a:cxn ang="0">
                <a:pos x="159938" y="171161"/>
              </a:cxn>
              <a:cxn ang="0">
                <a:pos x="159938" y="190802"/>
              </a:cxn>
              <a:cxn ang="0">
                <a:pos x="176774" y="190802"/>
              </a:cxn>
              <a:cxn ang="0">
                <a:pos x="176774" y="171161"/>
              </a:cxn>
              <a:cxn ang="0">
                <a:pos x="185191" y="171161"/>
              </a:cxn>
              <a:cxn ang="0">
                <a:pos x="185191" y="157131"/>
              </a:cxn>
              <a:cxn ang="0">
                <a:pos x="224474" y="148714"/>
              </a:cxn>
              <a:cxn ang="0">
                <a:pos x="86984" y="0"/>
              </a:cxn>
              <a:cxn ang="0">
                <a:pos x="151520" y="0"/>
              </a:cxn>
              <a:cxn ang="0">
                <a:pos x="171162" y="19641"/>
              </a:cxn>
              <a:cxn ang="0">
                <a:pos x="171162" y="44895"/>
              </a:cxn>
              <a:cxn ang="0">
                <a:pos x="148714" y="44895"/>
              </a:cxn>
              <a:cxn ang="0">
                <a:pos x="148714" y="22447"/>
              </a:cxn>
              <a:cxn ang="0">
                <a:pos x="89790" y="22447"/>
              </a:cxn>
              <a:cxn ang="0">
                <a:pos x="89790" y="44895"/>
              </a:cxn>
              <a:cxn ang="0">
                <a:pos x="67342" y="44895"/>
              </a:cxn>
              <a:cxn ang="0">
                <a:pos x="67342" y="19641"/>
              </a:cxn>
              <a:cxn ang="0">
                <a:pos x="86984" y="0"/>
              </a:cxn>
              <a:cxn ang="0">
                <a:pos x="0" y="56118"/>
              </a:cxn>
              <a:cxn ang="0">
                <a:pos x="0" y="134684"/>
              </a:cxn>
              <a:cxn ang="0">
                <a:pos x="238504" y="134684"/>
              </a:cxn>
              <a:cxn ang="0">
                <a:pos x="238504" y="56118"/>
              </a:cxn>
              <a:cxn ang="0">
                <a:pos x="0" y="56118"/>
              </a:cxn>
            </a:cxnLst>
            <a:rect l="0" t="0" r="0" b="0"/>
            <a:pathLst>
              <a:path w="85" h="85">
                <a:moveTo>
                  <a:pt x="80" y="53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3"/>
                  <a:pt x="78" y="85"/>
                  <a:pt x="74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7" y="85"/>
                  <a:pt x="5" y="83"/>
                  <a:pt x="5" y="80"/>
                </a:cubicBezTo>
                <a:cubicBezTo>
                  <a:pt x="5" y="53"/>
                  <a:pt x="5" y="53"/>
                  <a:pt x="5" y="53"/>
                </a:cubicBezTo>
                <a:cubicBezTo>
                  <a:pt x="9" y="54"/>
                  <a:pt x="13" y="55"/>
                  <a:pt x="17" y="56"/>
                </a:cubicBezTo>
                <a:cubicBezTo>
                  <a:pt x="17" y="61"/>
                  <a:pt x="17" y="61"/>
                  <a:pt x="17" y="61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8"/>
                  <a:pt x="21" y="68"/>
                  <a:pt x="21" y="68"/>
                </a:cubicBezTo>
                <a:cubicBezTo>
                  <a:pt x="27" y="68"/>
                  <a:pt x="27" y="68"/>
                  <a:pt x="27" y="68"/>
                </a:cubicBezTo>
                <a:cubicBezTo>
                  <a:pt x="27" y="61"/>
                  <a:pt x="27" y="61"/>
                  <a:pt x="27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57"/>
                  <a:pt x="30" y="57"/>
                  <a:pt x="30" y="57"/>
                </a:cubicBezTo>
                <a:cubicBezTo>
                  <a:pt x="38" y="58"/>
                  <a:pt x="46" y="58"/>
                  <a:pt x="54" y="57"/>
                </a:cubicBezTo>
                <a:cubicBezTo>
                  <a:pt x="54" y="61"/>
                  <a:pt x="54" y="61"/>
                  <a:pt x="54" y="61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68"/>
                  <a:pt x="57" y="68"/>
                  <a:pt x="57" y="68"/>
                </a:cubicBezTo>
                <a:cubicBezTo>
                  <a:pt x="63" y="68"/>
                  <a:pt x="63" y="68"/>
                  <a:pt x="63" y="68"/>
                </a:cubicBezTo>
                <a:cubicBezTo>
                  <a:pt x="63" y="61"/>
                  <a:pt x="63" y="61"/>
                  <a:pt x="63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6" y="56"/>
                  <a:pt x="66" y="56"/>
                  <a:pt x="66" y="56"/>
                </a:cubicBezTo>
                <a:cubicBezTo>
                  <a:pt x="71" y="55"/>
                  <a:pt x="75" y="54"/>
                  <a:pt x="80" y="53"/>
                </a:cubicBezTo>
                <a:close/>
                <a:moveTo>
                  <a:pt x="31" y="0"/>
                </a:moveTo>
                <a:cubicBezTo>
                  <a:pt x="54" y="0"/>
                  <a:pt x="54" y="0"/>
                  <a:pt x="54" y="0"/>
                </a:cubicBezTo>
                <a:cubicBezTo>
                  <a:pt x="58" y="0"/>
                  <a:pt x="61" y="3"/>
                  <a:pt x="61" y="7"/>
                </a:cubicBezTo>
                <a:cubicBezTo>
                  <a:pt x="61" y="16"/>
                  <a:pt x="61" y="16"/>
                  <a:pt x="61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8"/>
                  <a:pt x="53" y="8"/>
                  <a:pt x="53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16"/>
                  <a:pt x="32" y="16"/>
                  <a:pt x="32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7" y="0"/>
                  <a:pt x="31" y="0"/>
                </a:cubicBezTo>
                <a:close/>
                <a:moveTo>
                  <a:pt x="0" y="20"/>
                </a:moveTo>
                <a:cubicBezTo>
                  <a:pt x="0" y="48"/>
                  <a:pt x="0" y="48"/>
                  <a:pt x="0" y="48"/>
                </a:cubicBezTo>
                <a:cubicBezTo>
                  <a:pt x="27" y="55"/>
                  <a:pt x="56" y="55"/>
                  <a:pt x="85" y="48"/>
                </a:cubicBezTo>
                <a:cubicBezTo>
                  <a:pt x="85" y="20"/>
                  <a:pt x="85" y="20"/>
                  <a:pt x="85" y="20"/>
                </a:cubicBezTo>
                <a:lnTo>
                  <a:pt x="0" y="2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007" name="Freeform 34"/>
          <p:cNvSpPr>
            <a:spLocks noEditPoints="1"/>
          </p:cNvSpPr>
          <p:nvPr/>
        </p:nvSpPr>
        <p:spPr>
          <a:xfrm>
            <a:off x="1179513" y="2332038"/>
            <a:ext cx="601662" cy="946150"/>
          </a:xfrm>
          <a:custGeom>
            <a:avLst/>
            <a:gdLst/>
            <a:ahLst/>
            <a:cxnLst>
              <a:cxn ang="0">
                <a:pos x="159498" y="27985"/>
              </a:cxn>
              <a:cxn ang="0">
                <a:pos x="173489" y="142726"/>
              </a:cxn>
              <a:cxn ang="0">
                <a:pos x="142709" y="181906"/>
              </a:cxn>
              <a:cxn ang="0">
                <a:pos x="153901" y="181906"/>
              </a:cxn>
              <a:cxn ang="0">
                <a:pos x="159498" y="204294"/>
              </a:cxn>
              <a:cxn ang="0">
                <a:pos x="156700" y="221085"/>
              </a:cxn>
              <a:cxn ang="0">
                <a:pos x="159498" y="240675"/>
              </a:cxn>
              <a:cxn ang="0">
                <a:pos x="153901" y="260265"/>
              </a:cxn>
              <a:cxn ang="0">
                <a:pos x="41973" y="271459"/>
              </a:cxn>
              <a:cxn ang="0">
                <a:pos x="33579" y="263063"/>
              </a:cxn>
              <a:cxn ang="0">
                <a:pos x="33579" y="232279"/>
              </a:cxn>
              <a:cxn ang="0">
                <a:pos x="33579" y="229481"/>
              </a:cxn>
              <a:cxn ang="0">
                <a:pos x="33579" y="198697"/>
              </a:cxn>
              <a:cxn ang="0">
                <a:pos x="39175" y="193100"/>
              </a:cxn>
              <a:cxn ang="0">
                <a:pos x="44771" y="173510"/>
              </a:cxn>
              <a:cxn ang="0">
                <a:pos x="0" y="95151"/>
              </a:cxn>
              <a:cxn ang="0">
                <a:pos x="92341" y="0"/>
              </a:cxn>
              <a:cxn ang="0">
                <a:pos x="78350" y="111942"/>
              </a:cxn>
              <a:cxn ang="0">
                <a:pos x="83946" y="109143"/>
              </a:cxn>
              <a:cxn ang="0">
                <a:pos x="92341" y="114740"/>
              </a:cxn>
              <a:cxn ang="0">
                <a:pos x="100736" y="109143"/>
              </a:cxn>
              <a:cxn ang="0">
                <a:pos x="109130" y="114740"/>
              </a:cxn>
              <a:cxn ang="0">
                <a:pos x="120323" y="106345"/>
              </a:cxn>
              <a:cxn ang="0">
                <a:pos x="109130" y="142726"/>
              </a:cxn>
              <a:cxn ang="0">
                <a:pos x="123121" y="184704"/>
              </a:cxn>
              <a:cxn ang="0">
                <a:pos x="123121" y="162316"/>
              </a:cxn>
              <a:cxn ang="0">
                <a:pos x="156700" y="131532"/>
              </a:cxn>
              <a:cxn ang="0">
                <a:pos x="145507" y="41978"/>
              </a:cxn>
              <a:cxn ang="0">
                <a:pos x="39175" y="41978"/>
              </a:cxn>
              <a:cxn ang="0">
                <a:pos x="30780" y="131532"/>
              </a:cxn>
              <a:cxn ang="0">
                <a:pos x="64359" y="162316"/>
              </a:cxn>
              <a:cxn ang="0">
                <a:pos x="64359" y="187503"/>
              </a:cxn>
              <a:cxn ang="0">
                <a:pos x="81148" y="142726"/>
              </a:cxn>
              <a:cxn ang="0">
                <a:pos x="69955" y="106345"/>
              </a:cxn>
              <a:cxn ang="0">
                <a:pos x="111928" y="117539"/>
              </a:cxn>
              <a:cxn ang="0">
                <a:pos x="100736" y="114740"/>
              </a:cxn>
              <a:cxn ang="0">
                <a:pos x="83946" y="114740"/>
              </a:cxn>
              <a:cxn ang="0">
                <a:pos x="75552" y="117539"/>
              </a:cxn>
              <a:cxn ang="0">
                <a:pos x="89543" y="139927"/>
              </a:cxn>
              <a:cxn ang="0">
                <a:pos x="89543" y="187503"/>
              </a:cxn>
              <a:cxn ang="0">
                <a:pos x="97937" y="142726"/>
              </a:cxn>
              <a:cxn ang="0">
                <a:pos x="97937" y="139927"/>
              </a:cxn>
              <a:cxn ang="0">
                <a:pos x="120323" y="268661"/>
              </a:cxn>
              <a:cxn ang="0">
                <a:pos x="95139" y="296646"/>
              </a:cxn>
              <a:cxn ang="0">
                <a:pos x="120323" y="268661"/>
              </a:cxn>
              <a:cxn ang="0">
                <a:pos x="47570" y="246272"/>
              </a:cxn>
              <a:cxn ang="0">
                <a:pos x="47570" y="249071"/>
              </a:cxn>
              <a:cxn ang="0">
                <a:pos x="139910" y="240675"/>
              </a:cxn>
              <a:cxn ang="0">
                <a:pos x="139910" y="204294"/>
              </a:cxn>
              <a:cxn ang="0">
                <a:pos x="47570" y="212690"/>
              </a:cxn>
              <a:cxn ang="0">
                <a:pos x="139910" y="207092"/>
              </a:cxn>
              <a:cxn ang="0">
                <a:pos x="139910" y="204294"/>
              </a:cxn>
            </a:cxnLst>
            <a:rect l="0" t="0" r="0" b="0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4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5"/>
                  <a:pt x="56" y="59"/>
                  <a:pt x="51" y="62"/>
                </a:cubicBezTo>
                <a:cubicBezTo>
                  <a:pt x="51" y="65"/>
                  <a:pt x="51" y="65"/>
                  <a:pt x="51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7"/>
                  <a:pt x="56" y="67"/>
                  <a:pt x="56" y="67"/>
                </a:cubicBezTo>
                <a:cubicBezTo>
                  <a:pt x="57" y="69"/>
                  <a:pt x="57" y="71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79"/>
                  <a:pt x="56" y="79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89"/>
                  <a:pt x="56" y="91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15" y="97"/>
                  <a:pt x="15" y="97"/>
                  <a:pt x="15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2" y="94"/>
                  <a:pt x="12" y="94"/>
                  <a:pt x="12" y="94"/>
                </a:cubicBezTo>
                <a:cubicBezTo>
                  <a:pt x="11" y="93"/>
                  <a:pt x="10" y="91"/>
                  <a:pt x="10" y="89"/>
                </a:cubicBezTo>
                <a:cubicBezTo>
                  <a:pt x="10" y="87"/>
                  <a:pt x="11" y="85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0"/>
                  <a:pt x="10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4" y="69"/>
                  <a:pt x="14" y="69"/>
                  <a:pt x="14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2"/>
                  <a:pt x="16" y="62"/>
                  <a:pt x="16" y="62"/>
                </a:cubicBezTo>
                <a:cubicBezTo>
                  <a:pt x="11" y="60"/>
                  <a:pt x="7" y="56"/>
                  <a:pt x="5" y="51"/>
                </a:cubicBezTo>
                <a:cubicBezTo>
                  <a:pt x="1" y="46"/>
                  <a:pt x="0" y="40"/>
                  <a:pt x="0" y="34"/>
                </a:cubicBezTo>
                <a:cubicBezTo>
                  <a:pt x="0" y="24"/>
                  <a:pt x="3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6" y="40"/>
                  <a:pt x="27" y="40"/>
                  <a:pt x="28" y="40"/>
                </a:cubicBezTo>
                <a:cubicBezTo>
                  <a:pt x="28" y="40"/>
                  <a:pt x="29" y="40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0"/>
                  <a:pt x="32" y="41"/>
                  <a:pt x="33" y="41"/>
                </a:cubicBezTo>
                <a:cubicBezTo>
                  <a:pt x="34" y="41"/>
                  <a:pt x="35" y="40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0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1"/>
                  <a:pt x="56" y="47"/>
                </a:cubicBezTo>
                <a:cubicBezTo>
                  <a:pt x="58" y="43"/>
                  <a:pt x="60" y="39"/>
                  <a:pt x="60" y="34"/>
                </a:cubicBezTo>
                <a:cubicBezTo>
                  <a:pt x="60" y="26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4" y="15"/>
                </a:cubicBezTo>
                <a:cubicBezTo>
                  <a:pt x="10" y="20"/>
                  <a:pt x="7" y="26"/>
                  <a:pt x="7" y="34"/>
                </a:cubicBezTo>
                <a:cubicBezTo>
                  <a:pt x="7" y="39"/>
                  <a:pt x="8" y="43"/>
                  <a:pt x="11" y="47"/>
                </a:cubicBezTo>
                <a:cubicBezTo>
                  <a:pt x="13" y="52"/>
                  <a:pt x="17" y="55"/>
                  <a:pt x="21" y="57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1"/>
                  <a:pt x="29" y="51"/>
                  <a:pt x="29" y="51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2"/>
                </a:moveTo>
                <a:cubicBezTo>
                  <a:pt x="40" y="42"/>
                  <a:pt x="40" y="42"/>
                  <a:pt x="39" y="42"/>
                </a:cubicBezTo>
                <a:cubicBezTo>
                  <a:pt x="38" y="43"/>
                  <a:pt x="37" y="42"/>
                  <a:pt x="36" y="41"/>
                </a:cubicBezTo>
                <a:cubicBezTo>
                  <a:pt x="35" y="42"/>
                  <a:pt x="34" y="43"/>
                  <a:pt x="33" y="42"/>
                </a:cubicBezTo>
                <a:cubicBezTo>
                  <a:pt x="32" y="42"/>
                  <a:pt x="31" y="42"/>
                  <a:pt x="30" y="41"/>
                </a:cubicBezTo>
                <a:cubicBezTo>
                  <a:pt x="29" y="42"/>
                  <a:pt x="28" y="42"/>
                  <a:pt x="28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2"/>
                  <a:pt x="40" y="42"/>
                  <a:pt x="40" y="42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6"/>
                  <a:pt x="43" y="96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8"/>
                  <a:pt x="17" y="89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6"/>
                  <a:pt x="50" y="86"/>
                  <a:pt x="50" y="86"/>
                </a:cubicBezTo>
                <a:cubicBezTo>
                  <a:pt x="50" y="85"/>
                  <a:pt x="50" y="85"/>
                  <a:pt x="50" y="85"/>
                </a:cubicBezTo>
                <a:close/>
                <a:moveTo>
                  <a:pt x="50" y="73"/>
                </a:moveTo>
                <a:cubicBezTo>
                  <a:pt x="17" y="75"/>
                  <a:pt x="17" y="75"/>
                  <a:pt x="17" y="75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008" name="Freeform 72"/>
          <p:cNvSpPr>
            <a:spLocks noEditPoints="1"/>
          </p:cNvSpPr>
          <p:nvPr/>
        </p:nvSpPr>
        <p:spPr>
          <a:xfrm>
            <a:off x="9923463" y="4611688"/>
            <a:ext cx="898525" cy="803275"/>
          </a:xfrm>
          <a:custGeom>
            <a:avLst/>
            <a:gdLst/>
            <a:ahLst/>
            <a:cxnLst>
              <a:cxn ang="0">
                <a:pos x="97864" y="216236"/>
              </a:cxn>
              <a:cxn ang="0">
                <a:pos x="106252" y="224660"/>
              </a:cxn>
              <a:cxn ang="0">
                <a:pos x="114640" y="224660"/>
              </a:cxn>
              <a:cxn ang="0">
                <a:pos x="120233" y="221852"/>
              </a:cxn>
              <a:cxn ang="0">
                <a:pos x="125825" y="210619"/>
              </a:cxn>
              <a:cxn ang="0">
                <a:pos x="125825" y="210619"/>
              </a:cxn>
              <a:cxn ang="0">
                <a:pos x="125825" y="131988"/>
              </a:cxn>
              <a:cxn ang="0">
                <a:pos x="81087" y="146029"/>
              </a:cxn>
              <a:cxn ang="0">
                <a:pos x="0" y="146029"/>
              </a:cxn>
              <a:cxn ang="0">
                <a:pos x="120233" y="16850"/>
              </a:cxn>
              <a:cxn ang="0">
                <a:pos x="125825" y="0"/>
              </a:cxn>
              <a:cxn ang="0">
                <a:pos x="153786" y="0"/>
              </a:cxn>
              <a:cxn ang="0">
                <a:pos x="156582" y="16850"/>
              </a:cxn>
              <a:cxn ang="0">
                <a:pos x="282407" y="146029"/>
              </a:cxn>
              <a:cxn ang="0">
                <a:pos x="198524" y="146029"/>
              </a:cxn>
              <a:cxn ang="0">
                <a:pos x="156582" y="131988"/>
              </a:cxn>
              <a:cxn ang="0">
                <a:pos x="156582" y="210619"/>
              </a:cxn>
              <a:cxn ang="0">
                <a:pos x="156582" y="210619"/>
              </a:cxn>
              <a:cxn ang="0">
                <a:pos x="137009" y="247126"/>
              </a:cxn>
              <a:cxn ang="0">
                <a:pos x="117437" y="252743"/>
              </a:cxn>
              <a:cxn ang="0">
                <a:pos x="97864" y="249935"/>
              </a:cxn>
              <a:cxn ang="0">
                <a:pos x="69903" y="221852"/>
              </a:cxn>
              <a:cxn ang="0">
                <a:pos x="97864" y="216236"/>
              </a:cxn>
              <a:cxn ang="0">
                <a:pos x="198524" y="120755"/>
              </a:cxn>
              <a:cxn ang="0">
                <a:pos x="220893" y="115138"/>
              </a:cxn>
              <a:cxn ang="0">
                <a:pos x="159378" y="36507"/>
              </a:cxn>
              <a:cxn ang="0">
                <a:pos x="198524" y="120755"/>
              </a:cxn>
              <a:cxn ang="0">
                <a:pos x="27961" y="112330"/>
              </a:cxn>
              <a:cxn ang="0">
                <a:pos x="55922" y="109522"/>
              </a:cxn>
              <a:cxn ang="0">
                <a:pos x="89475" y="44932"/>
              </a:cxn>
              <a:cxn ang="0">
                <a:pos x="27961" y="112330"/>
              </a:cxn>
            </a:cxnLst>
            <a:rect l="0" t="0" r="0" b="0"/>
            <a:pathLst>
              <a:path w="101" h="90">
                <a:moveTo>
                  <a:pt x="35" y="77"/>
                </a:moveTo>
                <a:cubicBezTo>
                  <a:pt x="36" y="78"/>
                  <a:pt x="37" y="79"/>
                  <a:pt x="38" y="80"/>
                </a:cubicBezTo>
                <a:cubicBezTo>
                  <a:pt x="39" y="80"/>
                  <a:pt x="40" y="80"/>
                  <a:pt x="41" y="80"/>
                </a:cubicBezTo>
                <a:cubicBezTo>
                  <a:pt x="42" y="80"/>
                  <a:pt x="43" y="80"/>
                  <a:pt x="43" y="79"/>
                </a:cubicBezTo>
                <a:cubicBezTo>
                  <a:pt x="44" y="78"/>
                  <a:pt x="45" y="77"/>
                  <a:pt x="45" y="75"/>
                </a:cubicBezTo>
                <a:cubicBezTo>
                  <a:pt x="45" y="75"/>
                  <a:pt x="45" y="75"/>
                  <a:pt x="45" y="75"/>
                </a:cubicBezTo>
                <a:cubicBezTo>
                  <a:pt x="45" y="47"/>
                  <a:pt x="45" y="47"/>
                  <a:pt x="45" y="47"/>
                </a:cubicBezTo>
                <a:cubicBezTo>
                  <a:pt x="38" y="47"/>
                  <a:pt x="34" y="49"/>
                  <a:pt x="29" y="52"/>
                </a:cubicBezTo>
                <a:cubicBezTo>
                  <a:pt x="18" y="47"/>
                  <a:pt x="8" y="47"/>
                  <a:pt x="0" y="52"/>
                </a:cubicBezTo>
                <a:cubicBezTo>
                  <a:pt x="2" y="26"/>
                  <a:pt x="16" y="9"/>
                  <a:pt x="43" y="6"/>
                </a:cubicBezTo>
                <a:cubicBezTo>
                  <a:pt x="45" y="0"/>
                  <a:pt x="45" y="0"/>
                  <a:pt x="4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6" y="6"/>
                  <a:pt x="56" y="6"/>
                  <a:pt x="56" y="6"/>
                </a:cubicBezTo>
                <a:cubicBezTo>
                  <a:pt x="84" y="9"/>
                  <a:pt x="98" y="26"/>
                  <a:pt x="101" y="52"/>
                </a:cubicBezTo>
                <a:cubicBezTo>
                  <a:pt x="92" y="47"/>
                  <a:pt x="82" y="47"/>
                  <a:pt x="71" y="52"/>
                </a:cubicBezTo>
                <a:cubicBezTo>
                  <a:pt x="67" y="49"/>
                  <a:pt x="62" y="47"/>
                  <a:pt x="56" y="47"/>
                </a:cubicBezTo>
                <a:cubicBezTo>
                  <a:pt x="56" y="75"/>
                  <a:pt x="56" y="75"/>
                  <a:pt x="56" y="75"/>
                </a:cubicBezTo>
                <a:cubicBezTo>
                  <a:pt x="56" y="75"/>
                  <a:pt x="56" y="75"/>
                  <a:pt x="56" y="75"/>
                </a:cubicBezTo>
                <a:cubicBezTo>
                  <a:pt x="55" y="81"/>
                  <a:pt x="53" y="85"/>
                  <a:pt x="49" y="88"/>
                </a:cubicBezTo>
                <a:cubicBezTo>
                  <a:pt x="47" y="89"/>
                  <a:pt x="44" y="90"/>
                  <a:pt x="42" y="90"/>
                </a:cubicBezTo>
                <a:cubicBezTo>
                  <a:pt x="40" y="90"/>
                  <a:pt x="37" y="90"/>
                  <a:pt x="35" y="89"/>
                </a:cubicBezTo>
                <a:cubicBezTo>
                  <a:pt x="30" y="88"/>
                  <a:pt x="26" y="84"/>
                  <a:pt x="25" y="79"/>
                </a:cubicBezTo>
                <a:cubicBezTo>
                  <a:pt x="35" y="77"/>
                  <a:pt x="35" y="77"/>
                  <a:pt x="35" y="77"/>
                </a:cubicBezTo>
                <a:close/>
                <a:moveTo>
                  <a:pt x="71" y="43"/>
                </a:moveTo>
                <a:cubicBezTo>
                  <a:pt x="74" y="42"/>
                  <a:pt x="76" y="42"/>
                  <a:pt x="79" y="41"/>
                </a:cubicBezTo>
                <a:cubicBezTo>
                  <a:pt x="77" y="23"/>
                  <a:pt x="68" y="16"/>
                  <a:pt x="57" y="13"/>
                </a:cubicBezTo>
                <a:cubicBezTo>
                  <a:pt x="67" y="20"/>
                  <a:pt x="73" y="29"/>
                  <a:pt x="71" y="43"/>
                </a:cubicBezTo>
                <a:close/>
                <a:moveTo>
                  <a:pt x="10" y="40"/>
                </a:moveTo>
                <a:cubicBezTo>
                  <a:pt x="13" y="40"/>
                  <a:pt x="16" y="40"/>
                  <a:pt x="20" y="39"/>
                </a:cubicBezTo>
                <a:cubicBezTo>
                  <a:pt x="24" y="31"/>
                  <a:pt x="28" y="24"/>
                  <a:pt x="32" y="16"/>
                </a:cubicBezTo>
                <a:cubicBezTo>
                  <a:pt x="20" y="19"/>
                  <a:pt x="13" y="28"/>
                  <a:pt x="10" y="4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009" name="Freeform 49"/>
          <p:cNvSpPr>
            <a:spLocks noEditPoints="1"/>
          </p:cNvSpPr>
          <p:nvPr/>
        </p:nvSpPr>
        <p:spPr>
          <a:xfrm>
            <a:off x="7096125" y="2466975"/>
            <a:ext cx="633413" cy="698500"/>
          </a:xfrm>
          <a:custGeom>
            <a:avLst/>
            <a:gdLst/>
            <a:ahLst/>
            <a:cxnLst>
              <a:cxn ang="0">
                <a:pos x="28298" y="391037"/>
              </a:cxn>
              <a:cxn ang="0">
                <a:pos x="28298" y="70273"/>
              </a:cxn>
              <a:cxn ang="0">
                <a:pos x="69047" y="29469"/>
              </a:cxn>
              <a:cxn ang="0">
                <a:pos x="604441" y="29469"/>
              </a:cxn>
              <a:cxn ang="0">
                <a:pos x="645190" y="70273"/>
              </a:cxn>
              <a:cxn ang="0">
                <a:pos x="645190" y="391037"/>
              </a:cxn>
              <a:cxn ang="0">
                <a:pos x="604441" y="431841"/>
              </a:cxn>
              <a:cxn ang="0">
                <a:pos x="69047" y="431841"/>
              </a:cxn>
              <a:cxn ang="0">
                <a:pos x="28298" y="391037"/>
              </a:cxn>
              <a:cxn ang="0">
                <a:pos x="604441" y="460177"/>
              </a:cxn>
              <a:cxn ang="0">
                <a:pos x="674620" y="391037"/>
              </a:cxn>
              <a:cxn ang="0">
                <a:pos x="674620" y="70273"/>
              </a:cxn>
              <a:cxn ang="0">
                <a:pos x="604441" y="0"/>
              </a:cxn>
              <a:cxn ang="0">
                <a:pos x="69047" y="0"/>
              </a:cxn>
              <a:cxn ang="0">
                <a:pos x="0" y="70273"/>
              </a:cxn>
              <a:cxn ang="0">
                <a:pos x="0" y="391037"/>
              </a:cxn>
              <a:cxn ang="0">
                <a:pos x="69047" y="460177"/>
              </a:cxn>
              <a:cxn ang="0">
                <a:pos x="277319" y="460177"/>
              </a:cxn>
              <a:cxn ang="0">
                <a:pos x="277319" y="523650"/>
              </a:cxn>
              <a:cxn ang="0">
                <a:pos x="69047" y="523650"/>
              </a:cxn>
              <a:cxn ang="0">
                <a:pos x="0" y="593923"/>
              </a:cxn>
              <a:cxn ang="0">
                <a:pos x="0" y="646061"/>
              </a:cxn>
              <a:cxn ang="0">
                <a:pos x="13583" y="660796"/>
              </a:cxn>
              <a:cxn ang="0">
                <a:pos x="659905" y="660796"/>
              </a:cxn>
              <a:cxn ang="0">
                <a:pos x="674620" y="646061"/>
              </a:cxn>
              <a:cxn ang="0">
                <a:pos x="674620" y="593923"/>
              </a:cxn>
              <a:cxn ang="0">
                <a:pos x="604441" y="523650"/>
              </a:cxn>
              <a:cxn ang="0">
                <a:pos x="397301" y="523650"/>
              </a:cxn>
              <a:cxn ang="0">
                <a:pos x="397301" y="460177"/>
              </a:cxn>
              <a:cxn ang="0">
                <a:pos x="604441" y="460177"/>
              </a:cxn>
              <a:cxn ang="0">
                <a:pos x="615761" y="391037"/>
              </a:cxn>
              <a:cxn ang="0">
                <a:pos x="615761" y="70273"/>
              </a:cxn>
              <a:cxn ang="0">
                <a:pos x="604441" y="58939"/>
              </a:cxn>
              <a:cxn ang="0">
                <a:pos x="70179" y="58939"/>
              </a:cxn>
              <a:cxn ang="0">
                <a:pos x="57728" y="70273"/>
              </a:cxn>
              <a:cxn ang="0">
                <a:pos x="57728" y="391037"/>
              </a:cxn>
              <a:cxn ang="0">
                <a:pos x="70179" y="402371"/>
              </a:cxn>
              <a:cxn ang="0">
                <a:pos x="604441" y="402371"/>
              </a:cxn>
              <a:cxn ang="0">
                <a:pos x="615761" y="391037"/>
              </a:cxn>
            </a:cxnLst>
            <a:rect l="0" t="0" r="0" b="0"/>
            <a:pathLst>
              <a:path w="596" h="583">
                <a:moveTo>
                  <a:pt x="25" y="345"/>
                </a:moveTo>
                <a:lnTo>
                  <a:pt x="25" y="62"/>
                </a:lnTo>
                <a:cubicBezTo>
                  <a:pt x="25" y="42"/>
                  <a:pt x="42" y="26"/>
                  <a:pt x="61" y="26"/>
                </a:cubicBezTo>
                <a:lnTo>
                  <a:pt x="534" y="26"/>
                </a:lnTo>
                <a:cubicBezTo>
                  <a:pt x="554" y="26"/>
                  <a:pt x="570" y="42"/>
                  <a:pt x="570" y="62"/>
                </a:cubicBezTo>
                <a:lnTo>
                  <a:pt x="570" y="345"/>
                </a:lnTo>
                <a:cubicBezTo>
                  <a:pt x="570" y="364"/>
                  <a:pt x="554" y="381"/>
                  <a:pt x="534" y="381"/>
                </a:cubicBezTo>
                <a:lnTo>
                  <a:pt x="61" y="381"/>
                </a:lnTo>
                <a:cubicBezTo>
                  <a:pt x="42" y="381"/>
                  <a:pt x="25" y="364"/>
                  <a:pt x="25" y="345"/>
                </a:cubicBezTo>
                <a:close/>
                <a:moveTo>
                  <a:pt x="534" y="406"/>
                </a:moveTo>
                <a:cubicBezTo>
                  <a:pt x="568" y="406"/>
                  <a:pt x="596" y="379"/>
                  <a:pt x="596" y="345"/>
                </a:cubicBezTo>
                <a:lnTo>
                  <a:pt x="596" y="62"/>
                </a:lnTo>
                <a:cubicBezTo>
                  <a:pt x="596" y="28"/>
                  <a:pt x="568" y="0"/>
                  <a:pt x="534" y="0"/>
                </a:cubicBezTo>
                <a:lnTo>
                  <a:pt x="61" y="0"/>
                </a:lnTo>
                <a:cubicBezTo>
                  <a:pt x="27" y="0"/>
                  <a:pt x="0" y="28"/>
                  <a:pt x="0" y="62"/>
                </a:cubicBezTo>
                <a:lnTo>
                  <a:pt x="0" y="345"/>
                </a:lnTo>
                <a:cubicBezTo>
                  <a:pt x="0" y="379"/>
                  <a:pt x="27" y="406"/>
                  <a:pt x="61" y="406"/>
                </a:cubicBezTo>
                <a:lnTo>
                  <a:pt x="245" y="406"/>
                </a:lnTo>
                <a:lnTo>
                  <a:pt x="245" y="462"/>
                </a:lnTo>
                <a:lnTo>
                  <a:pt x="61" y="462"/>
                </a:lnTo>
                <a:cubicBezTo>
                  <a:pt x="27" y="462"/>
                  <a:pt x="0" y="490"/>
                  <a:pt x="0" y="524"/>
                </a:cubicBezTo>
                <a:lnTo>
                  <a:pt x="0" y="570"/>
                </a:lnTo>
                <a:cubicBezTo>
                  <a:pt x="0" y="577"/>
                  <a:pt x="5" y="583"/>
                  <a:pt x="12" y="583"/>
                </a:cubicBezTo>
                <a:lnTo>
                  <a:pt x="583" y="583"/>
                </a:lnTo>
                <a:cubicBezTo>
                  <a:pt x="590" y="583"/>
                  <a:pt x="596" y="577"/>
                  <a:pt x="596" y="570"/>
                </a:cubicBezTo>
                <a:lnTo>
                  <a:pt x="596" y="524"/>
                </a:lnTo>
                <a:cubicBezTo>
                  <a:pt x="596" y="490"/>
                  <a:pt x="568" y="462"/>
                  <a:pt x="534" y="462"/>
                </a:cubicBezTo>
                <a:lnTo>
                  <a:pt x="351" y="462"/>
                </a:lnTo>
                <a:lnTo>
                  <a:pt x="351" y="406"/>
                </a:lnTo>
                <a:lnTo>
                  <a:pt x="534" y="406"/>
                </a:lnTo>
                <a:close/>
                <a:moveTo>
                  <a:pt x="544" y="345"/>
                </a:moveTo>
                <a:lnTo>
                  <a:pt x="544" y="62"/>
                </a:lnTo>
                <a:cubicBezTo>
                  <a:pt x="544" y="56"/>
                  <a:pt x="540" y="52"/>
                  <a:pt x="534" y="52"/>
                </a:cubicBezTo>
                <a:lnTo>
                  <a:pt x="62" y="52"/>
                </a:lnTo>
                <a:cubicBezTo>
                  <a:pt x="56" y="52"/>
                  <a:pt x="51" y="56"/>
                  <a:pt x="51" y="62"/>
                </a:cubicBezTo>
                <a:lnTo>
                  <a:pt x="51" y="345"/>
                </a:lnTo>
                <a:cubicBezTo>
                  <a:pt x="51" y="350"/>
                  <a:pt x="56" y="355"/>
                  <a:pt x="62" y="355"/>
                </a:cubicBezTo>
                <a:lnTo>
                  <a:pt x="534" y="355"/>
                </a:lnTo>
                <a:cubicBezTo>
                  <a:pt x="540" y="355"/>
                  <a:pt x="544" y="350"/>
                  <a:pt x="544" y="3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010" name="文本框 22"/>
          <p:cNvSpPr txBox="1"/>
          <p:nvPr/>
        </p:nvSpPr>
        <p:spPr>
          <a:xfrm flipH="1">
            <a:off x="327025" y="4340225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sp>
        <p:nvSpPr>
          <p:cNvPr id="1049011" name="文本框 22"/>
          <p:cNvSpPr txBox="1"/>
          <p:nvPr/>
        </p:nvSpPr>
        <p:spPr>
          <a:xfrm flipH="1">
            <a:off x="6302375" y="4338638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sp>
        <p:nvSpPr>
          <p:cNvPr id="1049012" name="文本框 22"/>
          <p:cNvSpPr txBox="1"/>
          <p:nvPr/>
        </p:nvSpPr>
        <p:spPr>
          <a:xfrm flipH="1">
            <a:off x="3390900" y="1865313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sp>
        <p:nvSpPr>
          <p:cNvPr id="1049013" name="文本框 22"/>
          <p:cNvSpPr txBox="1"/>
          <p:nvPr/>
        </p:nvSpPr>
        <p:spPr>
          <a:xfrm flipH="1">
            <a:off x="9512300" y="1865313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grpSp>
        <p:nvGrpSpPr>
          <p:cNvPr id="96" name="组合 10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9014" name="文本框 11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92" name="直接连接符 12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015" name="文本框 14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70" name="Resim 209716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2" y="60349"/>
            <a:ext cx="11800197" cy="663761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12"/>
          <p:cNvGrpSpPr/>
          <p:nvPr/>
        </p:nvGrpSpPr>
        <p:grpSpPr>
          <a:xfrm>
            <a:off x="208280" y="-19685"/>
            <a:ext cx="11786870" cy="864235"/>
            <a:chOff x="-23" y="-31"/>
            <a:chExt cx="19232" cy="968"/>
          </a:xfrm>
        </p:grpSpPr>
        <p:sp>
          <p:nvSpPr>
            <p:cNvPr id="1048851" name="等腰三角形 3"/>
            <p:cNvSpPr/>
            <p:nvPr/>
          </p:nvSpPr>
          <p:spPr>
            <a:xfrm>
              <a:off x="171" y="-11"/>
              <a:ext cx="4234" cy="94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52" name="等腰三角形 4"/>
            <p:cNvSpPr/>
            <p:nvPr/>
          </p:nvSpPr>
          <p:spPr>
            <a:xfrm>
              <a:off x="5018" y="-31"/>
              <a:ext cx="4234" cy="948"/>
            </a:xfrm>
            <a:prstGeom prst="triangl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53" name="等腰三角形 5"/>
            <p:cNvSpPr/>
            <p:nvPr/>
          </p:nvSpPr>
          <p:spPr>
            <a:xfrm>
              <a:off x="9865" y="-11"/>
              <a:ext cx="4234" cy="948"/>
            </a:xfrm>
            <a:prstGeom prst="triangl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54" name="等腰三角形 6"/>
            <p:cNvSpPr/>
            <p:nvPr/>
          </p:nvSpPr>
          <p:spPr>
            <a:xfrm>
              <a:off x="14657" y="-11"/>
              <a:ext cx="4234" cy="948"/>
            </a:xfrm>
            <a:prstGeom prst="triangl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55" name="等腰三角形 7"/>
            <p:cNvSpPr/>
            <p:nvPr/>
          </p:nvSpPr>
          <p:spPr>
            <a:xfrm flipH="1" flipV="1">
              <a:off x="2625" y="-18"/>
              <a:ext cx="4234" cy="948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56" name="等腰三角形 8"/>
            <p:cNvSpPr/>
            <p:nvPr/>
          </p:nvSpPr>
          <p:spPr>
            <a:xfrm flipH="1" flipV="1">
              <a:off x="7460" y="-11"/>
              <a:ext cx="4234" cy="94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57" name="等腰三角形 9"/>
            <p:cNvSpPr/>
            <p:nvPr/>
          </p:nvSpPr>
          <p:spPr>
            <a:xfrm flipH="1" flipV="1">
              <a:off x="12282" y="-11"/>
              <a:ext cx="4234" cy="948"/>
            </a:xfrm>
            <a:prstGeom prst="triangle">
              <a:avLst/>
            </a:prstGeom>
            <a:solidFill>
              <a:srgbClr val="00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58" name="直角三角形 10"/>
            <p:cNvSpPr/>
            <p:nvPr/>
          </p:nvSpPr>
          <p:spPr>
            <a:xfrm flipV="1">
              <a:off x="-23" y="-17"/>
              <a:ext cx="1998" cy="866"/>
            </a:xfrm>
            <a:prstGeom prst="rtTriangle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859" name="直角三角形 11"/>
            <p:cNvSpPr/>
            <p:nvPr/>
          </p:nvSpPr>
          <p:spPr>
            <a:xfrm flipH="1" flipV="1">
              <a:off x="17023" y="-31"/>
              <a:ext cx="2187" cy="948"/>
            </a:xfrm>
            <a:prstGeom prst="rtTriangle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48860" name="文本框 13"/>
          <p:cNvSpPr txBox="1"/>
          <p:nvPr/>
        </p:nvSpPr>
        <p:spPr>
          <a:xfrm>
            <a:off x="4556760" y="1174750"/>
            <a:ext cx="4018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CONTENTS</a:t>
            </a:r>
            <a:endParaRPr lang="zh-CN" altLang="en-US" sz="28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48861" name="文本框 14"/>
          <p:cNvSpPr txBox="1"/>
          <p:nvPr/>
        </p:nvSpPr>
        <p:spPr>
          <a:xfrm>
            <a:off x="720725" y="2548255"/>
            <a:ext cx="1330325" cy="92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Part  01</a:t>
            </a:r>
          </a:p>
        </p:txBody>
      </p:sp>
      <p:sp>
        <p:nvSpPr>
          <p:cNvPr id="1048862" name="文本框 15"/>
          <p:cNvSpPr txBox="1"/>
          <p:nvPr/>
        </p:nvSpPr>
        <p:spPr>
          <a:xfrm>
            <a:off x="2356485" y="2567305"/>
            <a:ext cx="3406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Arial" panose="020B0604020202020204" pitchFamily="34" charset="0"/>
                <a:ea typeface="Arial" panose="020B0604020202020204" pitchFamily="34" charset="0"/>
              </a:rPr>
              <a:t>Enter title</a:t>
            </a:r>
          </a:p>
        </p:txBody>
      </p:sp>
      <p:cxnSp>
        <p:nvCxnSpPr>
          <p:cNvPr id="3145746" name="直接连接符 16"/>
          <p:cNvCxnSpPr>
            <a:cxnSpLocks/>
          </p:cNvCxnSpPr>
          <p:nvPr/>
        </p:nvCxnSpPr>
        <p:spPr>
          <a:xfrm flipH="1">
            <a:off x="1956435" y="2503170"/>
            <a:ext cx="313690" cy="558165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7" name="直接连接符 17"/>
          <p:cNvCxnSpPr>
            <a:cxnSpLocks/>
          </p:cNvCxnSpPr>
          <p:nvPr/>
        </p:nvCxnSpPr>
        <p:spPr>
          <a:xfrm flipH="1">
            <a:off x="2080260" y="2512060"/>
            <a:ext cx="313690" cy="558165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63" name="文本框 18"/>
          <p:cNvSpPr txBox="1"/>
          <p:nvPr/>
        </p:nvSpPr>
        <p:spPr>
          <a:xfrm>
            <a:off x="720725" y="3904615"/>
            <a:ext cx="1330325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Part  02</a:t>
            </a:r>
          </a:p>
        </p:txBody>
      </p:sp>
      <p:sp>
        <p:nvSpPr>
          <p:cNvPr id="1048864" name="文本框 19"/>
          <p:cNvSpPr txBox="1"/>
          <p:nvPr/>
        </p:nvSpPr>
        <p:spPr>
          <a:xfrm>
            <a:off x="2356485" y="3923665"/>
            <a:ext cx="3406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Arial" panose="020B0604020202020204" pitchFamily="34" charset="0"/>
                <a:ea typeface="Arial" panose="020B0604020202020204" pitchFamily="34" charset="0"/>
              </a:rPr>
              <a:t>Enter title</a:t>
            </a:r>
          </a:p>
        </p:txBody>
      </p:sp>
      <p:cxnSp>
        <p:nvCxnSpPr>
          <p:cNvPr id="3145748" name="直接连接符 20"/>
          <p:cNvCxnSpPr>
            <a:cxnSpLocks/>
          </p:cNvCxnSpPr>
          <p:nvPr/>
        </p:nvCxnSpPr>
        <p:spPr>
          <a:xfrm flipH="1">
            <a:off x="1956435" y="3859530"/>
            <a:ext cx="313690" cy="558165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9" name="直接连接符 21"/>
          <p:cNvCxnSpPr>
            <a:cxnSpLocks/>
          </p:cNvCxnSpPr>
          <p:nvPr/>
        </p:nvCxnSpPr>
        <p:spPr>
          <a:xfrm flipH="1">
            <a:off x="2080260" y="3868420"/>
            <a:ext cx="313690" cy="558165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65" name="文本框 22"/>
          <p:cNvSpPr txBox="1"/>
          <p:nvPr/>
        </p:nvSpPr>
        <p:spPr>
          <a:xfrm>
            <a:off x="6278880" y="2548255"/>
            <a:ext cx="1330325" cy="92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Part  04</a:t>
            </a:r>
          </a:p>
        </p:txBody>
      </p:sp>
      <p:sp>
        <p:nvSpPr>
          <p:cNvPr id="1048866" name="文本框 23"/>
          <p:cNvSpPr txBox="1"/>
          <p:nvPr/>
        </p:nvSpPr>
        <p:spPr>
          <a:xfrm>
            <a:off x="7914640" y="2567305"/>
            <a:ext cx="3406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Arial" panose="020B0604020202020204" pitchFamily="34" charset="0"/>
                <a:ea typeface="Arial" panose="020B0604020202020204" pitchFamily="34" charset="0"/>
              </a:rPr>
              <a:t>Enter title</a:t>
            </a:r>
          </a:p>
        </p:txBody>
      </p:sp>
      <p:cxnSp>
        <p:nvCxnSpPr>
          <p:cNvPr id="3145750" name="直接连接符 24"/>
          <p:cNvCxnSpPr>
            <a:cxnSpLocks/>
          </p:cNvCxnSpPr>
          <p:nvPr/>
        </p:nvCxnSpPr>
        <p:spPr>
          <a:xfrm flipH="1">
            <a:off x="7514590" y="2503170"/>
            <a:ext cx="313690" cy="558165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1" name="直接连接符 25"/>
          <p:cNvCxnSpPr>
            <a:cxnSpLocks/>
          </p:cNvCxnSpPr>
          <p:nvPr/>
        </p:nvCxnSpPr>
        <p:spPr>
          <a:xfrm flipH="1">
            <a:off x="7638415" y="2512060"/>
            <a:ext cx="313690" cy="558165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67" name="文本框 26"/>
          <p:cNvSpPr txBox="1"/>
          <p:nvPr/>
        </p:nvSpPr>
        <p:spPr>
          <a:xfrm>
            <a:off x="6278880" y="3904615"/>
            <a:ext cx="1330325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Part  05</a:t>
            </a:r>
          </a:p>
        </p:txBody>
      </p:sp>
      <p:sp>
        <p:nvSpPr>
          <p:cNvPr id="1048868" name="文本框 27"/>
          <p:cNvSpPr txBox="1"/>
          <p:nvPr/>
        </p:nvSpPr>
        <p:spPr>
          <a:xfrm>
            <a:off x="7914640" y="3923665"/>
            <a:ext cx="3406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Arial" panose="020B0604020202020204" pitchFamily="34" charset="0"/>
                <a:ea typeface="Arial" panose="020B0604020202020204" pitchFamily="34" charset="0"/>
              </a:rPr>
              <a:t>Enter title</a:t>
            </a:r>
          </a:p>
        </p:txBody>
      </p:sp>
      <p:cxnSp>
        <p:nvCxnSpPr>
          <p:cNvPr id="3145752" name="直接连接符 28"/>
          <p:cNvCxnSpPr>
            <a:cxnSpLocks/>
          </p:cNvCxnSpPr>
          <p:nvPr/>
        </p:nvCxnSpPr>
        <p:spPr>
          <a:xfrm flipH="1">
            <a:off x="7514590" y="3859530"/>
            <a:ext cx="313690" cy="558165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3" name="直接连接符 29"/>
          <p:cNvCxnSpPr>
            <a:cxnSpLocks/>
          </p:cNvCxnSpPr>
          <p:nvPr/>
        </p:nvCxnSpPr>
        <p:spPr>
          <a:xfrm flipH="1">
            <a:off x="7638415" y="3868420"/>
            <a:ext cx="313690" cy="558165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69" name="文本框 30"/>
          <p:cNvSpPr txBox="1"/>
          <p:nvPr/>
        </p:nvSpPr>
        <p:spPr>
          <a:xfrm>
            <a:off x="720725" y="5175250"/>
            <a:ext cx="1330325" cy="92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Part  03</a:t>
            </a:r>
          </a:p>
        </p:txBody>
      </p:sp>
      <p:sp>
        <p:nvSpPr>
          <p:cNvPr id="1048870" name="文本框 31"/>
          <p:cNvSpPr txBox="1"/>
          <p:nvPr/>
        </p:nvSpPr>
        <p:spPr>
          <a:xfrm>
            <a:off x="2356485" y="5194300"/>
            <a:ext cx="3406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Arial" panose="020B0604020202020204" pitchFamily="34" charset="0"/>
                <a:ea typeface="Arial" panose="020B0604020202020204" pitchFamily="34" charset="0"/>
              </a:rPr>
              <a:t>Enter title</a:t>
            </a:r>
          </a:p>
        </p:txBody>
      </p:sp>
      <p:cxnSp>
        <p:nvCxnSpPr>
          <p:cNvPr id="3145754" name="直接连接符 32"/>
          <p:cNvCxnSpPr>
            <a:cxnSpLocks/>
          </p:cNvCxnSpPr>
          <p:nvPr/>
        </p:nvCxnSpPr>
        <p:spPr>
          <a:xfrm flipH="1">
            <a:off x="1956435" y="5130165"/>
            <a:ext cx="313690" cy="558165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5" name="直接连接符 33"/>
          <p:cNvCxnSpPr>
            <a:cxnSpLocks/>
          </p:cNvCxnSpPr>
          <p:nvPr/>
        </p:nvCxnSpPr>
        <p:spPr>
          <a:xfrm flipH="1">
            <a:off x="2080260" y="5139055"/>
            <a:ext cx="313690" cy="558165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5" name="Resim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8279" y="48894"/>
            <a:ext cx="12025595" cy="685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6" name="等腰三角形 1"/>
          <p:cNvSpPr/>
          <p:nvPr/>
        </p:nvSpPr>
        <p:spPr>
          <a:xfrm rot="2700000">
            <a:off x="4505325" y="2019300"/>
            <a:ext cx="3260725" cy="2720975"/>
          </a:xfrm>
          <a:prstGeom prst="triangl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17" name="椭圆 2"/>
          <p:cNvSpPr/>
          <p:nvPr/>
        </p:nvSpPr>
        <p:spPr>
          <a:xfrm>
            <a:off x="2720975" y="2530475"/>
            <a:ext cx="1008063" cy="1008063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18" name="椭圆 3"/>
          <p:cNvSpPr/>
          <p:nvPr/>
        </p:nvSpPr>
        <p:spPr>
          <a:xfrm>
            <a:off x="7097713" y="1309688"/>
            <a:ext cx="1008063" cy="1008063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19" name="椭圆 4"/>
          <p:cNvSpPr/>
          <p:nvPr/>
        </p:nvSpPr>
        <p:spPr>
          <a:xfrm>
            <a:off x="6059488" y="5789613"/>
            <a:ext cx="1008063" cy="100806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20" name="文本框 20"/>
          <p:cNvSpPr txBox="1"/>
          <p:nvPr/>
        </p:nvSpPr>
        <p:spPr>
          <a:xfrm flipH="1">
            <a:off x="8105775" y="1263650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21" name="文本框 22"/>
          <p:cNvSpPr txBox="1"/>
          <p:nvPr/>
        </p:nvSpPr>
        <p:spPr>
          <a:xfrm flipH="1">
            <a:off x="8105775" y="1812925"/>
            <a:ext cx="4071938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793" name="直接连接符 96"/>
          <p:cNvCxnSpPr>
            <a:cxnSpLocks/>
          </p:cNvCxnSpPr>
          <p:nvPr/>
        </p:nvCxnSpPr>
        <p:spPr>
          <a:xfrm>
            <a:off x="8239125" y="1690688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22" name="文本框 20"/>
          <p:cNvSpPr txBox="1"/>
          <p:nvPr/>
        </p:nvSpPr>
        <p:spPr>
          <a:xfrm flipH="1">
            <a:off x="7100888" y="4975225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23" name="文本框 22"/>
          <p:cNvSpPr txBox="1"/>
          <p:nvPr/>
        </p:nvSpPr>
        <p:spPr>
          <a:xfrm flipH="1">
            <a:off x="7100888" y="5524500"/>
            <a:ext cx="4071937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794" name="直接连接符 7"/>
          <p:cNvCxnSpPr>
            <a:cxnSpLocks/>
          </p:cNvCxnSpPr>
          <p:nvPr/>
        </p:nvCxnSpPr>
        <p:spPr>
          <a:xfrm>
            <a:off x="7234238" y="5402263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24" name="文本框 20"/>
          <p:cNvSpPr txBox="1"/>
          <p:nvPr/>
        </p:nvSpPr>
        <p:spPr>
          <a:xfrm flipH="1">
            <a:off x="395288" y="3186113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25" name="文本框 22"/>
          <p:cNvSpPr txBox="1"/>
          <p:nvPr/>
        </p:nvSpPr>
        <p:spPr>
          <a:xfrm flipH="1">
            <a:off x="395288" y="3735388"/>
            <a:ext cx="4071937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795" name="直接连接符 10"/>
          <p:cNvCxnSpPr>
            <a:cxnSpLocks/>
          </p:cNvCxnSpPr>
          <p:nvPr/>
        </p:nvCxnSpPr>
        <p:spPr>
          <a:xfrm>
            <a:off x="528638" y="3613150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26" name="等腰三角形 11"/>
          <p:cNvSpPr/>
          <p:nvPr/>
        </p:nvSpPr>
        <p:spPr>
          <a:xfrm rot="2700000">
            <a:off x="4292600" y="1751013"/>
            <a:ext cx="3787775" cy="3162300"/>
          </a:xfrm>
          <a:prstGeom prst="triangl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27" name="文本框 20"/>
          <p:cNvSpPr txBox="1"/>
          <p:nvPr/>
        </p:nvSpPr>
        <p:spPr>
          <a:xfrm flipH="1">
            <a:off x="2827338" y="2779713"/>
            <a:ext cx="928687" cy="46037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9028" name="文本框 20"/>
          <p:cNvSpPr txBox="1"/>
          <p:nvPr/>
        </p:nvSpPr>
        <p:spPr>
          <a:xfrm flipH="1">
            <a:off x="7207250" y="1571625"/>
            <a:ext cx="928688" cy="46037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9029" name="文本框 20"/>
          <p:cNvSpPr txBox="1"/>
          <p:nvPr/>
        </p:nvSpPr>
        <p:spPr>
          <a:xfrm flipH="1">
            <a:off x="6169025" y="6029325"/>
            <a:ext cx="928688" cy="46037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Title </a:t>
            </a:r>
          </a:p>
        </p:txBody>
      </p:sp>
      <p:sp>
        <p:nvSpPr>
          <p:cNvPr id="1049030" name="Freeform 34"/>
          <p:cNvSpPr>
            <a:spLocks noEditPoints="1"/>
          </p:cNvSpPr>
          <p:nvPr/>
        </p:nvSpPr>
        <p:spPr>
          <a:xfrm>
            <a:off x="5559425" y="3068638"/>
            <a:ext cx="771525" cy="1212850"/>
          </a:xfrm>
          <a:custGeom>
            <a:avLst/>
            <a:gdLst/>
            <a:ahLst/>
            <a:cxnLst>
              <a:cxn ang="0">
                <a:pos x="159498" y="27985"/>
              </a:cxn>
              <a:cxn ang="0">
                <a:pos x="173489" y="142726"/>
              </a:cxn>
              <a:cxn ang="0">
                <a:pos x="142709" y="181906"/>
              </a:cxn>
              <a:cxn ang="0">
                <a:pos x="153901" y="181906"/>
              </a:cxn>
              <a:cxn ang="0">
                <a:pos x="159498" y="204294"/>
              </a:cxn>
              <a:cxn ang="0">
                <a:pos x="156700" y="221085"/>
              </a:cxn>
              <a:cxn ang="0">
                <a:pos x="159498" y="240675"/>
              </a:cxn>
              <a:cxn ang="0">
                <a:pos x="153901" y="260265"/>
              </a:cxn>
              <a:cxn ang="0">
                <a:pos x="41973" y="271459"/>
              </a:cxn>
              <a:cxn ang="0">
                <a:pos x="33579" y="263063"/>
              </a:cxn>
              <a:cxn ang="0">
                <a:pos x="33579" y="232279"/>
              </a:cxn>
              <a:cxn ang="0">
                <a:pos x="33579" y="229481"/>
              </a:cxn>
              <a:cxn ang="0">
                <a:pos x="33579" y="198697"/>
              </a:cxn>
              <a:cxn ang="0">
                <a:pos x="39175" y="193100"/>
              </a:cxn>
              <a:cxn ang="0">
                <a:pos x="44771" y="173510"/>
              </a:cxn>
              <a:cxn ang="0">
                <a:pos x="0" y="95151"/>
              </a:cxn>
              <a:cxn ang="0">
                <a:pos x="92341" y="0"/>
              </a:cxn>
              <a:cxn ang="0">
                <a:pos x="78350" y="111942"/>
              </a:cxn>
              <a:cxn ang="0">
                <a:pos x="83946" y="109143"/>
              </a:cxn>
              <a:cxn ang="0">
                <a:pos x="92341" y="114740"/>
              </a:cxn>
              <a:cxn ang="0">
                <a:pos x="100736" y="109143"/>
              </a:cxn>
              <a:cxn ang="0">
                <a:pos x="109130" y="114740"/>
              </a:cxn>
              <a:cxn ang="0">
                <a:pos x="120323" y="106345"/>
              </a:cxn>
              <a:cxn ang="0">
                <a:pos x="109130" y="142726"/>
              </a:cxn>
              <a:cxn ang="0">
                <a:pos x="123121" y="184704"/>
              </a:cxn>
              <a:cxn ang="0">
                <a:pos x="123121" y="162316"/>
              </a:cxn>
              <a:cxn ang="0">
                <a:pos x="156700" y="131532"/>
              </a:cxn>
              <a:cxn ang="0">
                <a:pos x="145507" y="41978"/>
              </a:cxn>
              <a:cxn ang="0">
                <a:pos x="39175" y="41978"/>
              </a:cxn>
              <a:cxn ang="0">
                <a:pos x="30780" y="131532"/>
              </a:cxn>
              <a:cxn ang="0">
                <a:pos x="64359" y="162316"/>
              </a:cxn>
              <a:cxn ang="0">
                <a:pos x="64359" y="187503"/>
              </a:cxn>
              <a:cxn ang="0">
                <a:pos x="81148" y="142726"/>
              </a:cxn>
              <a:cxn ang="0">
                <a:pos x="69955" y="106345"/>
              </a:cxn>
              <a:cxn ang="0">
                <a:pos x="111928" y="117539"/>
              </a:cxn>
              <a:cxn ang="0">
                <a:pos x="100736" y="114740"/>
              </a:cxn>
              <a:cxn ang="0">
                <a:pos x="83946" y="114740"/>
              </a:cxn>
              <a:cxn ang="0">
                <a:pos x="75552" y="117539"/>
              </a:cxn>
              <a:cxn ang="0">
                <a:pos x="89543" y="139927"/>
              </a:cxn>
              <a:cxn ang="0">
                <a:pos x="89543" y="187503"/>
              </a:cxn>
              <a:cxn ang="0">
                <a:pos x="97937" y="142726"/>
              </a:cxn>
              <a:cxn ang="0">
                <a:pos x="97937" y="139927"/>
              </a:cxn>
              <a:cxn ang="0">
                <a:pos x="120323" y="268661"/>
              </a:cxn>
              <a:cxn ang="0">
                <a:pos x="95139" y="296646"/>
              </a:cxn>
              <a:cxn ang="0">
                <a:pos x="120323" y="268661"/>
              </a:cxn>
              <a:cxn ang="0">
                <a:pos x="47570" y="246272"/>
              </a:cxn>
              <a:cxn ang="0">
                <a:pos x="47570" y="249071"/>
              </a:cxn>
              <a:cxn ang="0">
                <a:pos x="139910" y="240675"/>
              </a:cxn>
              <a:cxn ang="0">
                <a:pos x="139910" y="204294"/>
              </a:cxn>
              <a:cxn ang="0">
                <a:pos x="47570" y="212690"/>
              </a:cxn>
              <a:cxn ang="0">
                <a:pos x="139910" y="207092"/>
              </a:cxn>
              <a:cxn ang="0">
                <a:pos x="139910" y="204294"/>
              </a:cxn>
            </a:cxnLst>
            <a:rect l="0" t="0" r="0" b="0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4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5"/>
                  <a:pt x="56" y="59"/>
                  <a:pt x="51" y="62"/>
                </a:cubicBezTo>
                <a:cubicBezTo>
                  <a:pt x="51" y="65"/>
                  <a:pt x="51" y="65"/>
                  <a:pt x="51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7"/>
                  <a:pt x="56" y="67"/>
                  <a:pt x="56" y="67"/>
                </a:cubicBezTo>
                <a:cubicBezTo>
                  <a:pt x="57" y="69"/>
                  <a:pt x="57" y="71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79"/>
                  <a:pt x="56" y="79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89"/>
                  <a:pt x="56" y="91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15" y="97"/>
                  <a:pt x="15" y="97"/>
                  <a:pt x="15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2" y="94"/>
                  <a:pt x="12" y="94"/>
                  <a:pt x="12" y="94"/>
                </a:cubicBezTo>
                <a:cubicBezTo>
                  <a:pt x="11" y="93"/>
                  <a:pt x="10" y="91"/>
                  <a:pt x="10" y="89"/>
                </a:cubicBezTo>
                <a:cubicBezTo>
                  <a:pt x="10" y="87"/>
                  <a:pt x="11" y="85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0"/>
                  <a:pt x="10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4" y="69"/>
                  <a:pt x="14" y="69"/>
                  <a:pt x="14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2"/>
                  <a:pt x="16" y="62"/>
                  <a:pt x="16" y="62"/>
                </a:cubicBezTo>
                <a:cubicBezTo>
                  <a:pt x="11" y="60"/>
                  <a:pt x="7" y="56"/>
                  <a:pt x="5" y="51"/>
                </a:cubicBezTo>
                <a:cubicBezTo>
                  <a:pt x="1" y="46"/>
                  <a:pt x="0" y="40"/>
                  <a:pt x="0" y="34"/>
                </a:cubicBezTo>
                <a:cubicBezTo>
                  <a:pt x="0" y="24"/>
                  <a:pt x="3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6" y="40"/>
                  <a:pt x="27" y="40"/>
                  <a:pt x="28" y="40"/>
                </a:cubicBezTo>
                <a:cubicBezTo>
                  <a:pt x="28" y="40"/>
                  <a:pt x="29" y="40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0"/>
                  <a:pt x="32" y="41"/>
                  <a:pt x="33" y="41"/>
                </a:cubicBezTo>
                <a:cubicBezTo>
                  <a:pt x="34" y="41"/>
                  <a:pt x="35" y="40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0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1"/>
                  <a:pt x="56" y="47"/>
                </a:cubicBezTo>
                <a:cubicBezTo>
                  <a:pt x="58" y="43"/>
                  <a:pt x="60" y="39"/>
                  <a:pt x="60" y="34"/>
                </a:cubicBezTo>
                <a:cubicBezTo>
                  <a:pt x="60" y="26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4" y="15"/>
                </a:cubicBezTo>
                <a:cubicBezTo>
                  <a:pt x="10" y="20"/>
                  <a:pt x="7" y="26"/>
                  <a:pt x="7" y="34"/>
                </a:cubicBezTo>
                <a:cubicBezTo>
                  <a:pt x="7" y="39"/>
                  <a:pt x="8" y="43"/>
                  <a:pt x="11" y="47"/>
                </a:cubicBezTo>
                <a:cubicBezTo>
                  <a:pt x="13" y="52"/>
                  <a:pt x="17" y="55"/>
                  <a:pt x="21" y="57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1"/>
                  <a:pt x="29" y="51"/>
                  <a:pt x="29" y="51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2"/>
                </a:moveTo>
                <a:cubicBezTo>
                  <a:pt x="40" y="42"/>
                  <a:pt x="40" y="42"/>
                  <a:pt x="39" y="42"/>
                </a:cubicBezTo>
                <a:cubicBezTo>
                  <a:pt x="38" y="43"/>
                  <a:pt x="37" y="42"/>
                  <a:pt x="36" y="41"/>
                </a:cubicBezTo>
                <a:cubicBezTo>
                  <a:pt x="35" y="42"/>
                  <a:pt x="34" y="43"/>
                  <a:pt x="33" y="42"/>
                </a:cubicBezTo>
                <a:cubicBezTo>
                  <a:pt x="32" y="42"/>
                  <a:pt x="31" y="42"/>
                  <a:pt x="30" y="41"/>
                </a:cubicBezTo>
                <a:cubicBezTo>
                  <a:pt x="29" y="42"/>
                  <a:pt x="28" y="42"/>
                  <a:pt x="28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2"/>
                  <a:pt x="40" y="42"/>
                  <a:pt x="40" y="42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6"/>
                  <a:pt x="43" y="96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8"/>
                  <a:pt x="17" y="89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6"/>
                  <a:pt x="50" y="86"/>
                  <a:pt x="50" y="86"/>
                </a:cubicBezTo>
                <a:cubicBezTo>
                  <a:pt x="50" y="85"/>
                  <a:pt x="50" y="85"/>
                  <a:pt x="50" y="85"/>
                </a:cubicBezTo>
                <a:close/>
                <a:moveTo>
                  <a:pt x="50" y="73"/>
                </a:moveTo>
                <a:cubicBezTo>
                  <a:pt x="17" y="75"/>
                  <a:pt x="17" y="75"/>
                  <a:pt x="17" y="75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98" name="组合 5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9031" name="文本框 6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96" name="直接连接符 12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032" name="文本框 14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71" name="Resim 209717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1" y="110195"/>
            <a:ext cx="11800197" cy="663761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3" name="弦形 1"/>
          <p:cNvSpPr/>
          <p:nvPr/>
        </p:nvSpPr>
        <p:spPr>
          <a:xfrm rot="2760000">
            <a:off x="3215640" y="4876800"/>
            <a:ext cx="2331720" cy="2331720"/>
          </a:xfrm>
          <a:prstGeom prst="chord">
            <a:avLst>
              <a:gd name="adj1" fmla="val 5348338"/>
              <a:gd name="adj2" fmla="val 21532158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34" name="弦形 2"/>
          <p:cNvSpPr/>
          <p:nvPr/>
        </p:nvSpPr>
        <p:spPr>
          <a:xfrm>
            <a:off x="974725" y="5673725"/>
            <a:ext cx="2332038" cy="2332038"/>
          </a:xfrm>
          <a:prstGeom prst="chord">
            <a:avLst>
              <a:gd name="adj1" fmla="val 10738149"/>
              <a:gd name="adj2" fmla="val 67398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35" name="弦形 3"/>
          <p:cNvSpPr/>
          <p:nvPr/>
        </p:nvSpPr>
        <p:spPr>
          <a:xfrm rot="2760000">
            <a:off x="8611235" y="4497700"/>
            <a:ext cx="2809875" cy="2809881"/>
          </a:xfrm>
          <a:prstGeom prst="chord">
            <a:avLst>
              <a:gd name="adj1" fmla="val 5348338"/>
              <a:gd name="adj2" fmla="val 21532158"/>
            </a:avLst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36" name="弦形 4"/>
          <p:cNvSpPr/>
          <p:nvPr/>
        </p:nvSpPr>
        <p:spPr>
          <a:xfrm>
            <a:off x="5491163" y="5232400"/>
            <a:ext cx="3216275" cy="3216275"/>
          </a:xfrm>
          <a:prstGeom prst="chord">
            <a:avLst>
              <a:gd name="adj1" fmla="val 10738149"/>
              <a:gd name="adj2" fmla="val 67398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3145797" name="直接连接符 5"/>
          <p:cNvCxnSpPr>
            <a:cxnSpLocks/>
          </p:cNvCxnSpPr>
          <p:nvPr/>
        </p:nvCxnSpPr>
        <p:spPr>
          <a:xfrm>
            <a:off x="2133600" y="4700588"/>
            <a:ext cx="0" cy="1008063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37" name="文本框 20"/>
          <p:cNvSpPr txBox="1"/>
          <p:nvPr/>
        </p:nvSpPr>
        <p:spPr>
          <a:xfrm flipH="1">
            <a:off x="1136650" y="2327275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38" name="文本框 22"/>
          <p:cNvSpPr txBox="1"/>
          <p:nvPr/>
        </p:nvSpPr>
        <p:spPr>
          <a:xfrm flipH="1">
            <a:off x="947738" y="2876550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cxnSp>
        <p:nvCxnSpPr>
          <p:cNvPr id="3145798" name="直接连接符 16"/>
          <p:cNvCxnSpPr>
            <a:cxnSpLocks/>
          </p:cNvCxnSpPr>
          <p:nvPr/>
        </p:nvCxnSpPr>
        <p:spPr>
          <a:xfrm>
            <a:off x="1017588" y="2755900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99" name="直接连接符 6"/>
          <p:cNvCxnSpPr>
            <a:cxnSpLocks/>
          </p:cNvCxnSpPr>
          <p:nvPr/>
        </p:nvCxnSpPr>
        <p:spPr>
          <a:xfrm>
            <a:off x="4370388" y="3908425"/>
            <a:ext cx="0" cy="1008063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39" name="文本框 20"/>
          <p:cNvSpPr txBox="1"/>
          <p:nvPr/>
        </p:nvSpPr>
        <p:spPr>
          <a:xfrm flipH="1">
            <a:off x="3373438" y="1535113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40" name="文本框 22"/>
          <p:cNvSpPr txBox="1"/>
          <p:nvPr/>
        </p:nvSpPr>
        <p:spPr>
          <a:xfrm flipH="1">
            <a:off x="3184525" y="2084388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cxnSp>
        <p:nvCxnSpPr>
          <p:cNvPr id="3145800" name="直接连接符 9"/>
          <p:cNvCxnSpPr>
            <a:cxnSpLocks/>
          </p:cNvCxnSpPr>
          <p:nvPr/>
        </p:nvCxnSpPr>
        <p:spPr>
          <a:xfrm>
            <a:off x="3254375" y="1963738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801" name="直接连接符 10"/>
          <p:cNvCxnSpPr>
            <a:cxnSpLocks/>
          </p:cNvCxnSpPr>
          <p:nvPr/>
        </p:nvCxnSpPr>
        <p:spPr>
          <a:xfrm>
            <a:off x="7037388" y="4197350"/>
            <a:ext cx="0" cy="1008063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41" name="文本框 20"/>
          <p:cNvSpPr txBox="1"/>
          <p:nvPr/>
        </p:nvSpPr>
        <p:spPr>
          <a:xfrm flipH="1">
            <a:off x="6040438" y="1825625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42" name="文本框 22"/>
          <p:cNvSpPr txBox="1"/>
          <p:nvPr/>
        </p:nvSpPr>
        <p:spPr>
          <a:xfrm flipH="1">
            <a:off x="5851525" y="2374900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cxnSp>
        <p:nvCxnSpPr>
          <p:cNvPr id="3145802" name="直接连接符 13"/>
          <p:cNvCxnSpPr>
            <a:cxnSpLocks/>
          </p:cNvCxnSpPr>
          <p:nvPr/>
        </p:nvCxnSpPr>
        <p:spPr>
          <a:xfrm>
            <a:off x="5921375" y="2254250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803" name="直接连接符 17"/>
          <p:cNvCxnSpPr>
            <a:cxnSpLocks/>
          </p:cNvCxnSpPr>
          <p:nvPr/>
        </p:nvCxnSpPr>
        <p:spPr>
          <a:xfrm>
            <a:off x="9953625" y="3479800"/>
            <a:ext cx="0" cy="1008063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43" name="文本框 20"/>
          <p:cNvSpPr txBox="1"/>
          <p:nvPr/>
        </p:nvSpPr>
        <p:spPr>
          <a:xfrm flipH="1">
            <a:off x="8956675" y="1108075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44" name="文本框 22"/>
          <p:cNvSpPr txBox="1"/>
          <p:nvPr/>
        </p:nvSpPr>
        <p:spPr>
          <a:xfrm flipH="1">
            <a:off x="8767763" y="1657350"/>
            <a:ext cx="2371725" cy="15138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cxnSp>
        <p:nvCxnSpPr>
          <p:cNvPr id="3145804" name="直接连接符 20"/>
          <p:cNvCxnSpPr>
            <a:cxnSpLocks/>
          </p:cNvCxnSpPr>
          <p:nvPr/>
        </p:nvCxnSpPr>
        <p:spPr>
          <a:xfrm>
            <a:off x="8837613" y="1536700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45" name="Freeform 9"/>
          <p:cNvSpPr>
            <a:spLocks noEditPoints="1"/>
          </p:cNvSpPr>
          <p:nvPr/>
        </p:nvSpPr>
        <p:spPr>
          <a:xfrm>
            <a:off x="3992563" y="5451475"/>
            <a:ext cx="757237" cy="757238"/>
          </a:xfrm>
          <a:custGeom>
            <a:avLst/>
            <a:gdLst/>
            <a:ahLst/>
            <a:cxnLst>
              <a:cxn ang="0">
                <a:pos x="224474" y="148714"/>
              </a:cxn>
              <a:cxn ang="0">
                <a:pos x="224474" y="224473"/>
              </a:cxn>
              <a:cxn ang="0">
                <a:pos x="207639" y="238503"/>
              </a:cxn>
              <a:cxn ang="0">
                <a:pos x="28059" y="238503"/>
              </a:cxn>
              <a:cxn ang="0">
                <a:pos x="14030" y="224473"/>
              </a:cxn>
              <a:cxn ang="0">
                <a:pos x="14030" y="148714"/>
              </a:cxn>
              <a:cxn ang="0">
                <a:pos x="47701" y="157131"/>
              </a:cxn>
              <a:cxn ang="0">
                <a:pos x="47701" y="171161"/>
              </a:cxn>
              <a:cxn ang="0">
                <a:pos x="58925" y="171161"/>
              </a:cxn>
              <a:cxn ang="0">
                <a:pos x="58925" y="190802"/>
              </a:cxn>
              <a:cxn ang="0">
                <a:pos x="75760" y="190802"/>
              </a:cxn>
              <a:cxn ang="0">
                <a:pos x="75760" y="171161"/>
              </a:cxn>
              <a:cxn ang="0">
                <a:pos x="84178" y="171161"/>
              </a:cxn>
              <a:cxn ang="0">
                <a:pos x="84178" y="159937"/>
              </a:cxn>
              <a:cxn ang="0">
                <a:pos x="151520" y="159937"/>
              </a:cxn>
              <a:cxn ang="0">
                <a:pos x="151520" y="171161"/>
              </a:cxn>
              <a:cxn ang="0">
                <a:pos x="159938" y="171161"/>
              </a:cxn>
              <a:cxn ang="0">
                <a:pos x="159938" y="190802"/>
              </a:cxn>
              <a:cxn ang="0">
                <a:pos x="176774" y="190802"/>
              </a:cxn>
              <a:cxn ang="0">
                <a:pos x="176774" y="171161"/>
              </a:cxn>
              <a:cxn ang="0">
                <a:pos x="185191" y="171161"/>
              </a:cxn>
              <a:cxn ang="0">
                <a:pos x="185191" y="157131"/>
              </a:cxn>
              <a:cxn ang="0">
                <a:pos x="224474" y="148714"/>
              </a:cxn>
              <a:cxn ang="0">
                <a:pos x="86984" y="0"/>
              </a:cxn>
              <a:cxn ang="0">
                <a:pos x="151520" y="0"/>
              </a:cxn>
              <a:cxn ang="0">
                <a:pos x="171162" y="19641"/>
              </a:cxn>
              <a:cxn ang="0">
                <a:pos x="171162" y="44895"/>
              </a:cxn>
              <a:cxn ang="0">
                <a:pos x="148714" y="44895"/>
              </a:cxn>
              <a:cxn ang="0">
                <a:pos x="148714" y="22447"/>
              </a:cxn>
              <a:cxn ang="0">
                <a:pos x="89790" y="22447"/>
              </a:cxn>
              <a:cxn ang="0">
                <a:pos x="89790" y="44895"/>
              </a:cxn>
              <a:cxn ang="0">
                <a:pos x="67342" y="44895"/>
              </a:cxn>
              <a:cxn ang="0">
                <a:pos x="67342" y="19641"/>
              </a:cxn>
              <a:cxn ang="0">
                <a:pos x="86984" y="0"/>
              </a:cxn>
              <a:cxn ang="0">
                <a:pos x="0" y="56118"/>
              </a:cxn>
              <a:cxn ang="0">
                <a:pos x="0" y="134684"/>
              </a:cxn>
              <a:cxn ang="0">
                <a:pos x="238504" y="134684"/>
              </a:cxn>
              <a:cxn ang="0">
                <a:pos x="238504" y="56118"/>
              </a:cxn>
              <a:cxn ang="0">
                <a:pos x="0" y="56118"/>
              </a:cxn>
            </a:cxnLst>
            <a:rect l="0" t="0" r="0" b="0"/>
            <a:pathLst>
              <a:path w="85" h="85">
                <a:moveTo>
                  <a:pt x="80" y="53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3"/>
                  <a:pt x="78" y="85"/>
                  <a:pt x="74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7" y="85"/>
                  <a:pt x="5" y="83"/>
                  <a:pt x="5" y="80"/>
                </a:cubicBezTo>
                <a:cubicBezTo>
                  <a:pt x="5" y="53"/>
                  <a:pt x="5" y="53"/>
                  <a:pt x="5" y="53"/>
                </a:cubicBezTo>
                <a:cubicBezTo>
                  <a:pt x="9" y="54"/>
                  <a:pt x="13" y="55"/>
                  <a:pt x="17" y="56"/>
                </a:cubicBezTo>
                <a:cubicBezTo>
                  <a:pt x="17" y="61"/>
                  <a:pt x="17" y="61"/>
                  <a:pt x="17" y="61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8"/>
                  <a:pt x="21" y="68"/>
                  <a:pt x="21" y="68"/>
                </a:cubicBezTo>
                <a:cubicBezTo>
                  <a:pt x="27" y="68"/>
                  <a:pt x="27" y="68"/>
                  <a:pt x="27" y="68"/>
                </a:cubicBezTo>
                <a:cubicBezTo>
                  <a:pt x="27" y="61"/>
                  <a:pt x="27" y="61"/>
                  <a:pt x="27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57"/>
                  <a:pt x="30" y="57"/>
                  <a:pt x="30" y="57"/>
                </a:cubicBezTo>
                <a:cubicBezTo>
                  <a:pt x="38" y="58"/>
                  <a:pt x="46" y="58"/>
                  <a:pt x="54" y="57"/>
                </a:cubicBezTo>
                <a:cubicBezTo>
                  <a:pt x="54" y="61"/>
                  <a:pt x="54" y="61"/>
                  <a:pt x="54" y="61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68"/>
                  <a:pt x="57" y="68"/>
                  <a:pt x="57" y="68"/>
                </a:cubicBezTo>
                <a:cubicBezTo>
                  <a:pt x="63" y="68"/>
                  <a:pt x="63" y="68"/>
                  <a:pt x="63" y="68"/>
                </a:cubicBezTo>
                <a:cubicBezTo>
                  <a:pt x="63" y="61"/>
                  <a:pt x="63" y="61"/>
                  <a:pt x="63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6" y="56"/>
                  <a:pt x="66" y="56"/>
                  <a:pt x="66" y="56"/>
                </a:cubicBezTo>
                <a:cubicBezTo>
                  <a:pt x="71" y="55"/>
                  <a:pt x="75" y="54"/>
                  <a:pt x="80" y="53"/>
                </a:cubicBezTo>
                <a:close/>
                <a:moveTo>
                  <a:pt x="31" y="0"/>
                </a:moveTo>
                <a:cubicBezTo>
                  <a:pt x="54" y="0"/>
                  <a:pt x="54" y="0"/>
                  <a:pt x="54" y="0"/>
                </a:cubicBezTo>
                <a:cubicBezTo>
                  <a:pt x="58" y="0"/>
                  <a:pt x="61" y="3"/>
                  <a:pt x="61" y="7"/>
                </a:cubicBezTo>
                <a:cubicBezTo>
                  <a:pt x="61" y="16"/>
                  <a:pt x="61" y="16"/>
                  <a:pt x="61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8"/>
                  <a:pt x="53" y="8"/>
                  <a:pt x="53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16"/>
                  <a:pt x="32" y="16"/>
                  <a:pt x="32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7" y="0"/>
                  <a:pt x="31" y="0"/>
                </a:cubicBezTo>
                <a:close/>
                <a:moveTo>
                  <a:pt x="0" y="20"/>
                </a:moveTo>
                <a:cubicBezTo>
                  <a:pt x="0" y="48"/>
                  <a:pt x="0" y="48"/>
                  <a:pt x="0" y="48"/>
                </a:cubicBezTo>
                <a:cubicBezTo>
                  <a:pt x="27" y="55"/>
                  <a:pt x="56" y="55"/>
                  <a:pt x="85" y="48"/>
                </a:cubicBezTo>
                <a:cubicBezTo>
                  <a:pt x="85" y="20"/>
                  <a:pt x="85" y="20"/>
                  <a:pt x="85" y="20"/>
                </a:cubicBezTo>
                <a:lnTo>
                  <a:pt x="0" y="2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046" name="Freeform 34"/>
          <p:cNvSpPr>
            <a:spLocks noEditPoints="1"/>
          </p:cNvSpPr>
          <p:nvPr/>
        </p:nvSpPr>
        <p:spPr>
          <a:xfrm>
            <a:off x="1905000" y="5965825"/>
            <a:ext cx="438150" cy="688975"/>
          </a:xfrm>
          <a:custGeom>
            <a:avLst/>
            <a:gdLst/>
            <a:ahLst/>
            <a:cxnLst>
              <a:cxn ang="0">
                <a:pos x="159498" y="27985"/>
              </a:cxn>
              <a:cxn ang="0">
                <a:pos x="173489" y="142726"/>
              </a:cxn>
              <a:cxn ang="0">
                <a:pos x="142709" y="181906"/>
              </a:cxn>
              <a:cxn ang="0">
                <a:pos x="153901" y="181906"/>
              </a:cxn>
              <a:cxn ang="0">
                <a:pos x="159498" y="204294"/>
              </a:cxn>
              <a:cxn ang="0">
                <a:pos x="156700" y="221085"/>
              </a:cxn>
              <a:cxn ang="0">
                <a:pos x="159498" y="240675"/>
              </a:cxn>
              <a:cxn ang="0">
                <a:pos x="153901" y="260265"/>
              </a:cxn>
              <a:cxn ang="0">
                <a:pos x="41973" y="271459"/>
              </a:cxn>
              <a:cxn ang="0">
                <a:pos x="33579" y="263063"/>
              </a:cxn>
              <a:cxn ang="0">
                <a:pos x="33579" y="232279"/>
              </a:cxn>
              <a:cxn ang="0">
                <a:pos x="33579" y="229481"/>
              </a:cxn>
              <a:cxn ang="0">
                <a:pos x="33579" y="198697"/>
              </a:cxn>
              <a:cxn ang="0">
                <a:pos x="39175" y="193100"/>
              </a:cxn>
              <a:cxn ang="0">
                <a:pos x="44771" y="173510"/>
              </a:cxn>
              <a:cxn ang="0">
                <a:pos x="0" y="95151"/>
              </a:cxn>
              <a:cxn ang="0">
                <a:pos x="92341" y="0"/>
              </a:cxn>
              <a:cxn ang="0">
                <a:pos x="78350" y="111942"/>
              </a:cxn>
              <a:cxn ang="0">
                <a:pos x="83946" y="109143"/>
              </a:cxn>
              <a:cxn ang="0">
                <a:pos x="92341" y="114740"/>
              </a:cxn>
              <a:cxn ang="0">
                <a:pos x="100736" y="109143"/>
              </a:cxn>
              <a:cxn ang="0">
                <a:pos x="109130" y="114740"/>
              </a:cxn>
              <a:cxn ang="0">
                <a:pos x="120323" y="106345"/>
              </a:cxn>
              <a:cxn ang="0">
                <a:pos x="109130" y="142726"/>
              </a:cxn>
              <a:cxn ang="0">
                <a:pos x="123121" y="184704"/>
              </a:cxn>
              <a:cxn ang="0">
                <a:pos x="123121" y="162316"/>
              </a:cxn>
              <a:cxn ang="0">
                <a:pos x="156700" y="131532"/>
              </a:cxn>
              <a:cxn ang="0">
                <a:pos x="145507" y="41978"/>
              </a:cxn>
              <a:cxn ang="0">
                <a:pos x="39175" y="41978"/>
              </a:cxn>
              <a:cxn ang="0">
                <a:pos x="30780" y="131532"/>
              </a:cxn>
              <a:cxn ang="0">
                <a:pos x="64359" y="162316"/>
              </a:cxn>
              <a:cxn ang="0">
                <a:pos x="64359" y="187503"/>
              </a:cxn>
              <a:cxn ang="0">
                <a:pos x="81148" y="142726"/>
              </a:cxn>
              <a:cxn ang="0">
                <a:pos x="69955" y="106345"/>
              </a:cxn>
              <a:cxn ang="0">
                <a:pos x="111928" y="117539"/>
              </a:cxn>
              <a:cxn ang="0">
                <a:pos x="100736" y="114740"/>
              </a:cxn>
              <a:cxn ang="0">
                <a:pos x="83946" y="114740"/>
              </a:cxn>
              <a:cxn ang="0">
                <a:pos x="75552" y="117539"/>
              </a:cxn>
              <a:cxn ang="0">
                <a:pos x="89543" y="139927"/>
              </a:cxn>
              <a:cxn ang="0">
                <a:pos x="89543" y="187503"/>
              </a:cxn>
              <a:cxn ang="0">
                <a:pos x="97937" y="142726"/>
              </a:cxn>
              <a:cxn ang="0">
                <a:pos x="97937" y="139927"/>
              </a:cxn>
              <a:cxn ang="0">
                <a:pos x="120323" y="268661"/>
              </a:cxn>
              <a:cxn ang="0">
                <a:pos x="95139" y="296646"/>
              </a:cxn>
              <a:cxn ang="0">
                <a:pos x="120323" y="268661"/>
              </a:cxn>
              <a:cxn ang="0">
                <a:pos x="47570" y="246272"/>
              </a:cxn>
              <a:cxn ang="0">
                <a:pos x="47570" y="249071"/>
              </a:cxn>
              <a:cxn ang="0">
                <a:pos x="139910" y="240675"/>
              </a:cxn>
              <a:cxn ang="0">
                <a:pos x="139910" y="204294"/>
              </a:cxn>
              <a:cxn ang="0">
                <a:pos x="47570" y="212690"/>
              </a:cxn>
              <a:cxn ang="0">
                <a:pos x="139910" y="207092"/>
              </a:cxn>
              <a:cxn ang="0">
                <a:pos x="139910" y="204294"/>
              </a:cxn>
            </a:cxnLst>
            <a:rect l="0" t="0" r="0" b="0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4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5"/>
                  <a:pt x="56" y="59"/>
                  <a:pt x="51" y="62"/>
                </a:cubicBezTo>
                <a:cubicBezTo>
                  <a:pt x="51" y="65"/>
                  <a:pt x="51" y="65"/>
                  <a:pt x="51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7"/>
                  <a:pt x="56" y="67"/>
                  <a:pt x="56" y="67"/>
                </a:cubicBezTo>
                <a:cubicBezTo>
                  <a:pt x="57" y="69"/>
                  <a:pt x="57" y="71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79"/>
                  <a:pt x="56" y="79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89"/>
                  <a:pt x="56" y="91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15" y="97"/>
                  <a:pt x="15" y="97"/>
                  <a:pt x="15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2" y="94"/>
                  <a:pt x="12" y="94"/>
                  <a:pt x="12" y="94"/>
                </a:cubicBezTo>
                <a:cubicBezTo>
                  <a:pt x="11" y="93"/>
                  <a:pt x="10" y="91"/>
                  <a:pt x="10" y="89"/>
                </a:cubicBezTo>
                <a:cubicBezTo>
                  <a:pt x="10" y="87"/>
                  <a:pt x="11" y="85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0"/>
                  <a:pt x="10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4" y="69"/>
                  <a:pt x="14" y="69"/>
                  <a:pt x="14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2"/>
                  <a:pt x="16" y="62"/>
                  <a:pt x="16" y="62"/>
                </a:cubicBezTo>
                <a:cubicBezTo>
                  <a:pt x="11" y="60"/>
                  <a:pt x="7" y="56"/>
                  <a:pt x="5" y="51"/>
                </a:cubicBezTo>
                <a:cubicBezTo>
                  <a:pt x="1" y="46"/>
                  <a:pt x="0" y="40"/>
                  <a:pt x="0" y="34"/>
                </a:cubicBezTo>
                <a:cubicBezTo>
                  <a:pt x="0" y="24"/>
                  <a:pt x="3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6" y="40"/>
                  <a:pt x="27" y="40"/>
                  <a:pt x="28" y="40"/>
                </a:cubicBezTo>
                <a:cubicBezTo>
                  <a:pt x="28" y="40"/>
                  <a:pt x="29" y="40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0"/>
                  <a:pt x="32" y="41"/>
                  <a:pt x="33" y="41"/>
                </a:cubicBezTo>
                <a:cubicBezTo>
                  <a:pt x="34" y="41"/>
                  <a:pt x="35" y="40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0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1"/>
                  <a:pt x="56" y="47"/>
                </a:cubicBezTo>
                <a:cubicBezTo>
                  <a:pt x="58" y="43"/>
                  <a:pt x="60" y="39"/>
                  <a:pt x="60" y="34"/>
                </a:cubicBezTo>
                <a:cubicBezTo>
                  <a:pt x="60" y="26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4" y="15"/>
                </a:cubicBezTo>
                <a:cubicBezTo>
                  <a:pt x="10" y="20"/>
                  <a:pt x="7" y="26"/>
                  <a:pt x="7" y="34"/>
                </a:cubicBezTo>
                <a:cubicBezTo>
                  <a:pt x="7" y="39"/>
                  <a:pt x="8" y="43"/>
                  <a:pt x="11" y="47"/>
                </a:cubicBezTo>
                <a:cubicBezTo>
                  <a:pt x="13" y="52"/>
                  <a:pt x="17" y="55"/>
                  <a:pt x="21" y="57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1"/>
                  <a:pt x="29" y="51"/>
                  <a:pt x="29" y="51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2"/>
                </a:moveTo>
                <a:cubicBezTo>
                  <a:pt x="40" y="42"/>
                  <a:pt x="40" y="42"/>
                  <a:pt x="39" y="42"/>
                </a:cubicBezTo>
                <a:cubicBezTo>
                  <a:pt x="38" y="43"/>
                  <a:pt x="37" y="42"/>
                  <a:pt x="36" y="41"/>
                </a:cubicBezTo>
                <a:cubicBezTo>
                  <a:pt x="35" y="42"/>
                  <a:pt x="34" y="43"/>
                  <a:pt x="33" y="42"/>
                </a:cubicBezTo>
                <a:cubicBezTo>
                  <a:pt x="32" y="42"/>
                  <a:pt x="31" y="42"/>
                  <a:pt x="30" y="41"/>
                </a:cubicBezTo>
                <a:cubicBezTo>
                  <a:pt x="29" y="42"/>
                  <a:pt x="28" y="42"/>
                  <a:pt x="28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2"/>
                  <a:pt x="40" y="42"/>
                  <a:pt x="40" y="42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6"/>
                  <a:pt x="43" y="96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8"/>
                  <a:pt x="17" y="89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6"/>
                  <a:pt x="50" y="86"/>
                  <a:pt x="50" y="86"/>
                </a:cubicBezTo>
                <a:cubicBezTo>
                  <a:pt x="50" y="85"/>
                  <a:pt x="50" y="85"/>
                  <a:pt x="50" y="85"/>
                </a:cubicBezTo>
                <a:close/>
                <a:moveTo>
                  <a:pt x="50" y="73"/>
                </a:moveTo>
                <a:cubicBezTo>
                  <a:pt x="17" y="75"/>
                  <a:pt x="17" y="75"/>
                  <a:pt x="17" y="75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047" name="Freeform 72"/>
          <p:cNvSpPr>
            <a:spLocks noEditPoints="1"/>
          </p:cNvSpPr>
          <p:nvPr/>
        </p:nvSpPr>
        <p:spPr>
          <a:xfrm>
            <a:off x="9534525" y="5232400"/>
            <a:ext cx="898525" cy="803275"/>
          </a:xfrm>
          <a:custGeom>
            <a:avLst/>
            <a:gdLst/>
            <a:ahLst/>
            <a:cxnLst>
              <a:cxn ang="0">
                <a:pos x="97864" y="216236"/>
              </a:cxn>
              <a:cxn ang="0">
                <a:pos x="106252" y="224660"/>
              </a:cxn>
              <a:cxn ang="0">
                <a:pos x="114640" y="224660"/>
              </a:cxn>
              <a:cxn ang="0">
                <a:pos x="120233" y="221852"/>
              </a:cxn>
              <a:cxn ang="0">
                <a:pos x="125825" y="210619"/>
              </a:cxn>
              <a:cxn ang="0">
                <a:pos x="125825" y="210619"/>
              </a:cxn>
              <a:cxn ang="0">
                <a:pos x="125825" y="131988"/>
              </a:cxn>
              <a:cxn ang="0">
                <a:pos x="81087" y="146029"/>
              </a:cxn>
              <a:cxn ang="0">
                <a:pos x="0" y="146029"/>
              </a:cxn>
              <a:cxn ang="0">
                <a:pos x="120233" y="16850"/>
              </a:cxn>
              <a:cxn ang="0">
                <a:pos x="125825" y="0"/>
              </a:cxn>
              <a:cxn ang="0">
                <a:pos x="153786" y="0"/>
              </a:cxn>
              <a:cxn ang="0">
                <a:pos x="156582" y="16850"/>
              </a:cxn>
              <a:cxn ang="0">
                <a:pos x="282407" y="146029"/>
              </a:cxn>
              <a:cxn ang="0">
                <a:pos x="198524" y="146029"/>
              </a:cxn>
              <a:cxn ang="0">
                <a:pos x="156582" y="131988"/>
              </a:cxn>
              <a:cxn ang="0">
                <a:pos x="156582" y="210619"/>
              </a:cxn>
              <a:cxn ang="0">
                <a:pos x="156582" y="210619"/>
              </a:cxn>
              <a:cxn ang="0">
                <a:pos x="137009" y="247126"/>
              </a:cxn>
              <a:cxn ang="0">
                <a:pos x="117437" y="252743"/>
              </a:cxn>
              <a:cxn ang="0">
                <a:pos x="97864" y="249935"/>
              </a:cxn>
              <a:cxn ang="0">
                <a:pos x="69903" y="221852"/>
              </a:cxn>
              <a:cxn ang="0">
                <a:pos x="97864" y="216236"/>
              </a:cxn>
              <a:cxn ang="0">
                <a:pos x="198524" y="120755"/>
              </a:cxn>
              <a:cxn ang="0">
                <a:pos x="220893" y="115138"/>
              </a:cxn>
              <a:cxn ang="0">
                <a:pos x="159378" y="36507"/>
              </a:cxn>
              <a:cxn ang="0">
                <a:pos x="198524" y="120755"/>
              </a:cxn>
              <a:cxn ang="0">
                <a:pos x="27961" y="112330"/>
              </a:cxn>
              <a:cxn ang="0">
                <a:pos x="55922" y="109522"/>
              </a:cxn>
              <a:cxn ang="0">
                <a:pos x="89475" y="44932"/>
              </a:cxn>
              <a:cxn ang="0">
                <a:pos x="27961" y="112330"/>
              </a:cxn>
            </a:cxnLst>
            <a:rect l="0" t="0" r="0" b="0"/>
            <a:pathLst>
              <a:path w="101" h="90">
                <a:moveTo>
                  <a:pt x="35" y="77"/>
                </a:moveTo>
                <a:cubicBezTo>
                  <a:pt x="36" y="78"/>
                  <a:pt x="37" y="79"/>
                  <a:pt x="38" y="80"/>
                </a:cubicBezTo>
                <a:cubicBezTo>
                  <a:pt x="39" y="80"/>
                  <a:pt x="40" y="80"/>
                  <a:pt x="41" y="80"/>
                </a:cubicBezTo>
                <a:cubicBezTo>
                  <a:pt x="42" y="80"/>
                  <a:pt x="43" y="80"/>
                  <a:pt x="43" y="79"/>
                </a:cubicBezTo>
                <a:cubicBezTo>
                  <a:pt x="44" y="78"/>
                  <a:pt x="45" y="77"/>
                  <a:pt x="45" y="75"/>
                </a:cubicBezTo>
                <a:cubicBezTo>
                  <a:pt x="45" y="75"/>
                  <a:pt x="45" y="75"/>
                  <a:pt x="45" y="75"/>
                </a:cubicBezTo>
                <a:cubicBezTo>
                  <a:pt x="45" y="47"/>
                  <a:pt x="45" y="47"/>
                  <a:pt x="45" y="47"/>
                </a:cubicBezTo>
                <a:cubicBezTo>
                  <a:pt x="38" y="47"/>
                  <a:pt x="34" y="49"/>
                  <a:pt x="29" y="52"/>
                </a:cubicBezTo>
                <a:cubicBezTo>
                  <a:pt x="18" y="47"/>
                  <a:pt x="8" y="47"/>
                  <a:pt x="0" y="52"/>
                </a:cubicBezTo>
                <a:cubicBezTo>
                  <a:pt x="2" y="26"/>
                  <a:pt x="16" y="9"/>
                  <a:pt x="43" y="6"/>
                </a:cubicBezTo>
                <a:cubicBezTo>
                  <a:pt x="45" y="0"/>
                  <a:pt x="45" y="0"/>
                  <a:pt x="4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6" y="6"/>
                  <a:pt x="56" y="6"/>
                  <a:pt x="56" y="6"/>
                </a:cubicBezTo>
                <a:cubicBezTo>
                  <a:pt x="84" y="9"/>
                  <a:pt x="98" y="26"/>
                  <a:pt x="101" y="52"/>
                </a:cubicBezTo>
                <a:cubicBezTo>
                  <a:pt x="92" y="47"/>
                  <a:pt x="82" y="47"/>
                  <a:pt x="71" y="52"/>
                </a:cubicBezTo>
                <a:cubicBezTo>
                  <a:pt x="67" y="49"/>
                  <a:pt x="62" y="47"/>
                  <a:pt x="56" y="47"/>
                </a:cubicBezTo>
                <a:cubicBezTo>
                  <a:pt x="56" y="75"/>
                  <a:pt x="56" y="75"/>
                  <a:pt x="56" y="75"/>
                </a:cubicBezTo>
                <a:cubicBezTo>
                  <a:pt x="56" y="75"/>
                  <a:pt x="56" y="75"/>
                  <a:pt x="56" y="75"/>
                </a:cubicBezTo>
                <a:cubicBezTo>
                  <a:pt x="55" y="81"/>
                  <a:pt x="53" y="85"/>
                  <a:pt x="49" y="88"/>
                </a:cubicBezTo>
                <a:cubicBezTo>
                  <a:pt x="47" y="89"/>
                  <a:pt x="44" y="90"/>
                  <a:pt x="42" y="90"/>
                </a:cubicBezTo>
                <a:cubicBezTo>
                  <a:pt x="40" y="90"/>
                  <a:pt x="37" y="90"/>
                  <a:pt x="35" y="89"/>
                </a:cubicBezTo>
                <a:cubicBezTo>
                  <a:pt x="30" y="88"/>
                  <a:pt x="26" y="84"/>
                  <a:pt x="25" y="79"/>
                </a:cubicBezTo>
                <a:cubicBezTo>
                  <a:pt x="35" y="77"/>
                  <a:pt x="35" y="77"/>
                  <a:pt x="35" y="77"/>
                </a:cubicBezTo>
                <a:close/>
                <a:moveTo>
                  <a:pt x="71" y="43"/>
                </a:moveTo>
                <a:cubicBezTo>
                  <a:pt x="74" y="42"/>
                  <a:pt x="76" y="42"/>
                  <a:pt x="79" y="41"/>
                </a:cubicBezTo>
                <a:cubicBezTo>
                  <a:pt x="77" y="23"/>
                  <a:pt x="68" y="16"/>
                  <a:pt x="57" y="13"/>
                </a:cubicBezTo>
                <a:cubicBezTo>
                  <a:pt x="67" y="20"/>
                  <a:pt x="73" y="29"/>
                  <a:pt x="71" y="43"/>
                </a:cubicBezTo>
                <a:close/>
                <a:moveTo>
                  <a:pt x="10" y="40"/>
                </a:moveTo>
                <a:cubicBezTo>
                  <a:pt x="13" y="40"/>
                  <a:pt x="16" y="40"/>
                  <a:pt x="20" y="39"/>
                </a:cubicBezTo>
                <a:cubicBezTo>
                  <a:pt x="24" y="31"/>
                  <a:pt x="28" y="24"/>
                  <a:pt x="32" y="16"/>
                </a:cubicBezTo>
                <a:cubicBezTo>
                  <a:pt x="20" y="19"/>
                  <a:pt x="13" y="28"/>
                  <a:pt x="10" y="4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048" name="Freeform 49"/>
          <p:cNvSpPr>
            <a:spLocks noEditPoints="1"/>
          </p:cNvSpPr>
          <p:nvPr/>
        </p:nvSpPr>
        <p:spPr>
          <a:xfrm>
            <a:off x="6735763" y="5738813"/>
            <a:ext cx="635000" cy="696912"/>
          </a:xfrm>
          <a:custGeom>
            <a:avLst/>
            <a:gdLst/>
            <a:ahLst/>
            <a:cxnLst>
              <a:cxn ang="0">
                <a:pos x="28298" y="391037"/>
              </a:cxn>
              <a:cxn ang="0">
                <a:pos x="28298" y="70273"/>
              </a:cxn>
              <a:cxn ang="0">
                <a:pos x="69047" y="29469"/>
              </a:cxn>
              <a:cxn ang="0">
                <a:pos x="604441" y="29469"/>
              </a:cxn>
              <a:cxn ang="0">
                <a:pos x="645190" y="70273"/>
              </a:cxn>
              <a:cxn ang="0">
                <a:pos x="645190" y="391037"/>
              </a:cxn>
              <a:cxn ang="0">
                <a:pos x="604441" y="431841"/>
              </a:cxn>
              <a:cxn ang="0">
                <a:pos x="69047" y="431841"/>
              </a:cxn>
              <a:cxn ang="0">
                <a:pos x="28298" y="391037"/>
              </a:cxn>
              <a:cxn ang="0">
                <a:pos x="604441" y="460177"/>
              </a:cxn>
              <a:cxn ang="0">
                <a:pos x="674620" y="391037"/>
              </a:cxn>
              <a:cxn ang="0">
                <a:pos x="674620" y="70273"/>
              </a:cxn>
              <a:cxn ang="0">
                <a:pos x="604441" y="0"/>
              </a:cxn>
              <a:cxn ang="0">
                <a:pos x="69047" y="0"/>
              </a:cxn>
              <a:cxn ang="0">
                <a:pos x="0" y="70273"/>
              </a:cxn>
              <a:cxn ang="0">
                <a:pos x="0" y="391037"/>
              </a:cxn>
              <a:cxn ang="0">
                <a:pos x="69047" y="460177"/>
              </a:cxn>
              <a:cxn ang="0">
                <a:pos x="277319" y="460177"/>
              </a:cxn>
              <a:cxn ang="0">
                <a:pos x="277319" y="523650"/>
              </a:cxn>
              <a:cxn ang="0">
                <a:pos x="69047" y="523650"/>
              </a:cxn>
              <a:cxn ang="0">
                <a:pos x="0" y="593923"/>
              </a:cxn>
              <a:cxn ang="0">
                <a:pos x="0" y="646061"/>
              </a:cxn>
              <a:cxn ang="0">
                <a:pos x="13583" y="660796"/>
              </a:cxn>
              <a:cxn ang="0">
                <a:pos x="659905" y="660796"/>
              </a:cxn>
              <a:cxn ang="0">
                <a:pos x="674620" y="646061"/>
              </a:cxn>
              <a:cxn ang="0">
                <a:pos x="674620" y="593923"/>
              </a:cxn>
              <a:cxn ang="0">
                <a:pos x="604441" y="523650"/>
              </a:cxn>
              <a:cxn ang="0">
                <a:pos x="397301" y="523650"/>
              </a:cxn>
              <a:cxn ang="0">
                <a:pos x="397301" y="460177"/>
              </a:cxn>
              <a:cxn ang="0">
                <a:pos x="604441" y="460177"/>
              </a:cxn>
              <a:cxn ang="0">
                <a:pos x="615761" y="391037"/>
              </a:cxn>
              <a:cxn ang="0">
                <a:pos x="615761" y="70273"/>
              </a:cxn>
              <a:cxn ang="0">
                <a:pos x="604441" y="58939"/>
              </a:cxn>
              <a:cxn ang="0">
                <a:pos x="70179" y="58939"/>
              </a:cxn>
              <a:cxn ang="0">
                <a:pos x="57728" y="70273"/>
              </a:cxn>
              <a:cxn ang="0">
                <a:pos x="57728" y="391037"/>
              </a:cxn>
              <a:cxn ang="0">
                <a:pos x="70179" y="402371"/>
              </a:cxn>
              <a:cxn ang="0">
                <a:pos x="604441" y="402371"/>
              </a:cxn>
              <a:cxn ang="0">
                <a:pos x="615761" y="391037"/>
              </a:cxn>
            </a:cxnLst>
            <a:rect l="0" t="0" r="0" b="0"/>
            <a:pathLst>
              <a:path w="596" h="583">
                <a:moveTo>
                  <a:pt x="25" y="345"/>
                </a:moveTo>
                <a:lnTo>
                  <a:pt x="25" y="62"/>
                </a:lnTo>
                <a:cubicBezTo>
                  <a:pt x="25" y="42"/>
                  <a:pt x="42" y="26"/>
                  <a:pt x="61" y="26"/>
                </a:cubicBezTo>
                <a:lnTo>
                  <a:pt x="534" y="26"/>
                </a:lnTo>
                <a:cubicBezTo>
                  <a:pt x="554" y="26"/>
                  <a:pt x="570" y="42"/>
                  <a:pt x="570" y="62"/>
                </a:cubicBezTo>
                <a:lnTo>
                  <a:pt x="570" y="345"/>
                </a:lnTo>
                <a:cubicBezTo>
                  <a:pt x="570" y="364"/>
                  <a:pt x="554" y="381"/>
                  <a:pt x="534" y="381"/>
                </a:cubicBezTo>
                <a:lnTo>
                  <a:pt x="61" y="381"/>
                </a:lnTo>
                <a:cubicBezTo>
                  <a:pt x="42" y="381"/>
                  <a:pt x="25" y="364"/>
                  <a:pt x="25" y="345"/>
                </a:cubicBezTo>
                <a:close/>
                <a:moveTo>
                  <a:pt x="534" y="406"/>
                </a:moveTo>
                <a:cubicBezTo>
                  <a:pt x="568" y="406"/>
                  <a:pt x="596" y="379"/>
                  <a:pt x="596" y="345"/>
                </a:cubicBezTo>
                <a:lnTo>
                  <a:pt x="596" y="62"/>
                </a:lnTo>
                <a:cubicBezTo>
                  <a:pt x="596" y="28"/>
                  <a:pt x="568" y="0"/>
                  <a:pt x="534" y="0"/>
                </a:cubicBezTo>
                <a:lnTo>
                  <a:pt x="61" y="0"/>
                </a:lnTo>
                <a:cubicBezTo>
                  <a:pt x="27" y="0"/>
                  <a:pt x="0" y="28"/>
                  <a:pt x="0" y="62"/>
                </a:cubicBezTo>
                <a:lnTo>
                  <a:pt x="0" y="345"/>
                </a:lnTo>
                <a:cubicBezTo>
                  <a:pt x="0" y="379"/>
                  <a:pt x="27" y="406"/>
                  <a:pt x="61" y="406"/>
                </a:cubicBezTo>
                <a:lnTo>
                  <a:pt x="245" y="406"/>
                </a:lnTo>
                <a:lnTo>
                  <a:pt x="245" y="462"/>
                </a:lnTo>
                <a:lnTo>
                  <a:pt x="61" y="462"/>
                </a:lnTo>
                <a:cubicBezTo>
                  <a:pt x="27" y="462"/>
                  <a:pt x="0" y="490"/>
                  <a:pt x="0" y="524"/>
                </a:cubicBezTo>
                <a:lnTo>
                  <a:pt x="0" y="570"/>
                </a:lnTo>
                <a:cubicBezTo>
                  <a:pt x="0" y="577"/>
                  <a:pt x="5" y="583"/>
                  <a:pt x="12" y="583"/>
                </a:cubicBezTo>
                <a:lnTo>
                  <a:pt x="583" y="583"/>
                </a:lnTo>
                <a:cubicBezTo>
                  <a:pt x="590" y="583"/>
                  <a:pt x="596" y="577"/>
                  <a:pt x="596" y="570"/>
                </a:cubicBezTo>
                <a:lnTo>
                  <a:pt x="596" y="524"/>
                </a:lnTo>
                <a:cubicBezTo>
                  <a:pt x="596" y="490"/>
                  <a:pt x="568" y="462"/>
                  <a:pt x="534" y="462"/>
                </a:cubicBezTo>
                <a:lnTo>
                  <a:pt x="351" y="462"/>
                </a:lnTo>
                <a:lnTo>
                  <a:pt x="351" y="406"/>
                </a:lnTo>
                <a:lnTo>
                  <a:pt x="534" y="406"/>
                </a:lnTo>
                <a:close/>
                <a:moveTo>
                  <a:pt x="544" y="345"/>
                </a:moveTo>
                <a:lnTo>
                  <a:pt x="544" y="62"/>
                </a:lnTo>
                <a:cubicBezTo>
                  <a:pt x="544" y="56"/>
                  <a:pt x="540" y="52"/>
                  <a:pt x="534" y="52"/>
                </a:cubicBezTo>
                <a:lnTo>
                  <a:pt x="62" y="52"/>
                </a:lnTo>
                <a:cubicBezTo>
                  <a:pt x="56" y="52"/>
                  <a:pt x="51" y="56"/>
                  <a:pt x="51" y="62"/>
                </a:cubicBezTo>
                <a:lnTo>
                  <a:pt x="51" y="345"/>
                </a:lnTo>
                <a:cubicBezTo>
                  <a:pt x="51" y="350"/>
                  <a:pt x="56" y="355"/>
                  <a:pt x="62" y="355"/>
                </a:cubicBezTo>
                <a:lnTo>
                  <a:pt x="534" y="355"/>
                </a:lnTo>
                <a:cubicBezTo>
                  <a:pt x="540" y="355"/>
                  <a:pt x="544" y="350"/>
                  <a:pt x="544" y="3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0" name="组合 7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9049" name="文本框 11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805" name="直接连接符 12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050" name="文本框 14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72" name="Resim 209717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90499" y="0"/>
            <a:ext cx="125397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4"/>
          <p:cNvGrpSpPr/>
          <p:nvPr/>
        </p:nvGrpSpPr>
        <p:grpSpPr>
          <a:xfrm rot="1980000">
            <a:off x="4419600" y="2057400"/>
            <a:ext cx="1127125" cy="3444875"/>
            <a:chOff x="6432" y="3144"/>
            <a:chExt cx="1776" cy="5424"/>
          </a:xfrm>
        </p:grpSpPr>
        <p:sp>
          <p:nvSpPr>
            <p:cNvPr id="1049051" name="任意多边形 1"/>
            <p:cNvSpPr/>
            <p:nvPr/>
          </p:nvSpPr>
          <p:spPr>
            <a:xfrm>
              <a:off x="6432" y="3144"/>
              <a:ext cx="1776" cy="5424"/>
            </a:xfrm>
            <a:custGeom>
              <a:avLst/>
              <a:gdLst>
                <a:gd name="connsiteX0" fmla="*/ 0 w 1776"/>
                <a:gd name="connsiteY0" fmla="*/ 888 h 5424"/>
                <a:gd name="connsiteX1" fmla="*/ 888 w 1776"/>
                <a:gd name="connsiteY1" fmla="*/ 0 h 5424"/>
                <a:gd name="connsiteX2" fmla="*/ 888 w 1776"/>
                <a:gd name="connsiteY2" fmla="*/ 0 h 5424"/>
                <a:gd name="connsiteX3" fmla="*/ 1776 w 1776"/>
                <a:gd name="connsiteY3" fmla="*/ 888 h 5424"/>
                <a:gd name="connsiteX4" fmla="*/ 1104 w 1776"/>
                <a:gd name="connsiteY4" fmla="*/ 2616 h 5424"/>
                <a:gd name="connsiteX5" fmla="*/ 1776 w 1776"/>
                <a:gd name="connsiteY5" fmla="*/ 4536 h 5424"/>
                <a:gd name="connsiteX6" fmla="*/ 888 w 1776"/>
                <a:gd name="connsiteY6" fmla="*/ 5424 h 5424"/>
                <a:gd name="connsiteX7" fmla="*/ 888 w 1776"/>
                <a:gd name="connsiteY7" fmla="*/ 5424 h 5424"/>
                <a:gd name="connsiteX8" fmla="*/ 0 w 1776"/>
                <a:gd name="connsiteY8" fmla="*/ 4536 h 5424"/>
                <a:gd name="connsiteX9" fmla="*/ 624 w 1776"/>
                <a:gd name="connsiteY9" fmla="*/ 2592 h 5424"/>
                <a:gd name="connsiteX10" fmla="*/ 0 w 1776"/>
                <a:gd name="connsiteY10" fmla="*/ 888 h 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6" h="5424">
                  <a:moveTo>
                    <a:pt x="0" y="888"/>
                  </a:moveTo>
                  <a:cubicBezTo>
                    <a:pt x="0" y="398"/>
                    <a:pt x="398" y="0"/>
                    <a:pt x="888" y="0"/>
                  </a:cubicBezTo>
                  <a:lnTo>
                    <a:pt x="888" y="0"/>
                  </a:lnTo>
                  <a:cubicBezTo>
                    <a:pt x="1378" y="0"/>
                    <a:pt x="1776" y="398"/>
                    <a:pt x="1776" y="888"/>
                  </a:cubicBezTo>
                  <a:cubicBezTo>
                    <a:pt x="1704" y="1680"/>
                    <a:pt x="1104" y="1896"/>
                    <a:pt x="1104" y="2616"/>
                  </a:cubicBezTo>
                  <a:cubicBezTo>
                    <a:pt x="1248" y="3552"/>
                    <a:pt x="1704" y="3624"/>
                    <a:pt x="1776" y="4536"/>
                  </a:cubicBezTo>
                  <a:cubicBezTo>
                    <a:pt x="1776" y="5026"/>
                    <a:pt x="1378" y="5424"/>
                    <a:pt x="888" y="5424"/>
                  </a:cubicBezTo>
                  <a:lnTo>
                    <a:pt x="888" y="5424"/>
                  </a:lnTo>
                  <a:cubicBezTo>
                    <a:pt x="398" y="5424"/>
                    <a:pt x="0" y="5026"/>
                    <a:pt x="0" y="4536"/>
                  </a:cubicBezTo>
                  <a:cubicBezTo>
                    <a:pt x="72" y="3624"/>
                    <a:pt x="576" y="3432"/>
                    <a:pt x="624" y="2592"/>
                  </a:cubicBezTo>
                  <a:cubicBezTo>
                    <a:pt x="600" y="1848"/>
                    <a:pt x="0" y="1800"/>
                    <a:pt x="0" y="888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049052" name="椭圆 2"/>
            <p:cNvSpPr/>
            <p:nvPr/>
          </p:nvSpPr>
          <p:spPr>
            <a:xfrm>
              <a:off x="6624" y="3312"/>
              <a:ext cx="1368" cy="13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049053" name="椭圆 3"/>
            <p:cNvSpPr/>
            <p:nvPr/>
          </p:nvSpPr>
          <p:spPr>
            <a:xfrm>
              <a:off x="6648" y="7008"/>
              <a:ext cx="1368" cy="13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grpSp>
        <p:nvGrpSpPr>
          <p:cNvPr id="103" name="组合 5"/>
          <p:cNvGrpSpPr/>
          <p:nvPr/>
        </p:nvGrpSpPr>
        <p:grpSpPr>
          <a:xfrm rot="1980000">
            <a:off x="5830888" y="1627188"/>
            <a:ext cx="1127125" cy="3444875"/>
            <a:chOff x="6432" y="3144"/>
            <a:chExt cx="1776" cy="5424"/>
          </a:xfrm>
        </p:grpSpPr>
        <p:sp>
          <p:nvSpPr>
            <p:cNvPr id="1049054" name="任意多边形 6"/>
            <p:cNvSpPr/>
            <p:nvPr/>
          </p:nvSpPr>
          <p:spPr>
            <a:xfrm>
              <a:off x="6432" y="3144"/>
              <a:ext cx="1776" cy="5424"/>
            </a:xfrm>
            <a:custGeom>
              <a:avLst/>
              <a:gdLst>
                <a:gd name="connsiteX0" fmla="*/ 0 w 1776"/>
                <a:gd name="connsiteY0" fmla="*/ 888 h 5424"/>
                <a:gd name="connsiteX1" fmla="*/ 888 w 1776"/>
                <a:gd name="connsiteY1" fmla="*/ 0 h 5424"/>
                <a:gd name="connsiteX2" fmla="*/ 888 w 1776"/>
                <a:gd name="connsiteY2" fmla="*/ 0 h 5424"/>
                <a:gd name="connsiteX3" fmla="*/ 1776 w 1776"/>
                <a:gd name="connsiteY3" fmla="*/ 888 h 5424"/>
                <a:gd name="connsiteX4" fmla="*/ 1104 w 1776"/>
                <a:gd name="connsiteY4" fmla="*/ 2616 h 5424"/>
                <a:gd name="connsiteX5" fmla="*/ 1776 w 1776"/>
                <a:gd name="connsiteY5" fmla="*/ 4536 h 5424"/>
                <a:gd name="connsiteX6" fmla="*/ 888 w 1776"/>
                <a:gd name="connsiteY6" fmla="*/ 5424 h 5424"/>
                <a:gd name="connsiteX7" fmla="*/ 888 w 1776"/>
                <a:gd name="connsiteY7" fmla="*/ 5424 h 5424"/>
                <a:gd name="connsiteX8" fmla="*/ 0 w 1776"/>
                <a:gd name="connsiteY8" fmla="*/ 4536 h 5424"/>
                <a:gd name="connsiteX9" fmla="*/ 624 w 1776"/>
                <a:gd name="connsiteY9" fmla="*/ 2592 h 5424"/>
                <a:gd name="connsiteX10" fmla="*/ 0 w 1776"/>
                <a:gd name="connsiteY10" fmla="*/ 888 h 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6" h="5424">
                  <a:moveTo>
                    <a:pt x="0" y="888"/>
                  </a:moveTo>
                  <a:cubicBezTo>
                    <a:pt x="0" y="398"/>
                    <a:pt x="398" y="0"/>
                    <a:pt x="888" y="0"/>
                  </a:cubicBezTo>
                  <a:lnTo>
                    <a:pt x="888" y="0"/>
                  </a:lnTo>
                  <a:cubicBezTo>
                    <a:pt x="1378" y="0"/>
                    <a:pt x="1776" y="398"/>
                    <a:pt x="1776" y="888"/>
                  </a:cubicBezTo>
                  <a:cubicBezTo>
                    <a:pt x="1704" y="1680"/>
                    <a:pt x="1104" y="1896"/>
                    <a:pt x="1104" y="2616"/>
                  </a:cubicBezTo>
                  <a:cubicBezTo>
                    <a:pt x="1248" y="3552"/>
                    <a:pt x="1704" y="3624"/>
                    <a:pt x="1776" y="4536"/>
                  </a:cubicBezTo>
                  <a:cubicBezTo>
                    <a:pt x="1776" y="5026"/>
                    <a:pt x="1378" y="5424"/>
                    <a:pt x="888" y="5424"/>
                  </a:cubicBezTo>
                  <a:lnTo>
                    <a:pt x="888" y="5424"/>
                  </a:lnTo>
                  <a:cubicBezTo>
                    <a:pt x="398" y="5424"/>
                    <a:pt x="0" y="5026"/>
                    <a:pt x="0" y="4536"/>
                  </a:cubicBezTo>
                  <a:cubicBezTo>
                    <a:pt x="72" y="3624"/>
                    <a:pt x="576" y="3432"/>
                    <a:pt x="624" y="2592"/>
                  </a:cubicBezTo>
                  <a:cubicBezTo>
                    <a:pt x="600" y="1848"/>
                    <a:pt x="0" y="1800"/>
                    <a:pt x="0" y="888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049055" name="椭圆 7"/>
            <p:cNvSpPr/>
            <p:nvPr/>
          </p:nvSpPr>
          <p:spPr>
            <a:xfrm>
              <a:off x="6624" y="3312"/>
              <a:ext cx="1368" cy="13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1049056" name="椭圆 8"/>
            <p:cNvSpPr/>
            <p:nvPr/>
          </p:nvSpPr>
          <p:spPr>
            <a:xfrm>
              <a:off x="6648" y="7008"/>
              <a:ext cx="1368" cy="13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1049057" name="文本框 20"/>
          <p:cNvSpPr txBox="1"/>
          <p:nvPr/>
        </p:nvSpPr>
        <p:spPr>
          <a:xfrm flipH="1">
            <a:off x="639763" y="4924425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58" name="文本框 22"/>
          <p:cNvSpPr txBox="1"/>
          <p:nvPr/>
        </p:nvSpPr>
        <p:spPr>
          <a:xfrm flipH="1">
            <a:off x="639763" y="5473700"/>
            <a:ext cx="4071937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06" name="直接连接符 11"/>
          <p:cNvCxnSpPr>
            <a:cxnSpLocks/>
          </p:cNvCxnSpPr>
          <p:nvPr/>
        </p:nvCxnSpPr>
        <p:spPr>
          <a:xfrm>
            <a:off x="773113" y="5351463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59" name="文本框 20"/>
          <p:cNvSpPr txBox="1"/>
          <p:nvPr/>
        </p:nvSpPr>
        <p:spPr>
          <a:xfrm flipH="1">
            <a:off x="1009650" y="2028825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60" name="文本框 22"/>
          <p:cNvSpPr txBox="1"/>
          <p:nvPr/>
        </p:nvSpPr>
        <p:spPr>
          <a:xfrm flipH="1">
            <a:off x="1009650" y="2578100"/>
            <a:ext cx="4071938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07" name="直接连接符 14"/>
          <p:cNvCxnSpPr>
            <a:cxnSpLocks/>
          </p:cNvCxnSpPr>
          <p:nvPr/>
        </p:nvCxnSpPr>
        <p:spPr>
          <a:xfrm>
            <a:off x="1143000" y="2455863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61" name="文本框 20"/>
          <p:cNvSpPr txBox="1"/>
          <p:nvPr/>
        </p:nvSpPr>
        <p:spPr>
          <a:xfrm flipH="1">
            <a:off x="6556375" y="4235450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62" name="文本框 22"/>
          <p:cNvSpPr txBox="1"/>
          <p:nvPr/>
        </p:nvSpPr>
        <p:spPr>
          <a:xfrm flipH="1">
            <a:off x="6556375" y="4784725"/>
            <a:ext cx="4071938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08" name="直接连接符 17"/>
          <p:cNvCxnSpPr>
            <a:cxnSpLocks/>
          </p:cNvCxnSpPr>
          <p:nvPr/>
        </p:nvCxnSpPr>
        <p:spPr>
          <a:xfrm>
            <a:off x="6689725" y="4662488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63" name="文本框 20"/>
          <p:cNvSpPr txBox="1"/>
          <p:nvPr/>
        </p:nvSpPr>
        <p:spPr>
          <a:xfrm flipH="1">
            <a:off x="7743825" y="1831975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64" name="文本框 22"/>
          <p:cNvSpPr txBox="1"/>
          <p:nvPr/>
        </p:nvSpPr>
        <p:spPr>
          <a:xfrm flipH="1">
            <a:off x="7743825" y="2381250"/>
            <a:ext cx="4073525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09" name="直接连接符 20"/>
          <p:cNvCxnSpPr>
            <a:cxnSpLocks/>
          </p:cNvCxnSpPr>
          <p:nvPr/>
        </p:nvCxnSpPr>
        <p:spPr>
          <a:xfrm>
            <a:off x="7877175" y="2259013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65" name="Freeform 9"/>
          <p:cNvSpPr>
            <a:spLocks noEditPoints="1"/>
          </p:cNvSpPr>
          <p:nvPr/>
        </p:nvSpPr>
        <p:spPr>
          <a:xfrm>
            <a:off x="4029075" y="4497388"/>
            <a:ext cx="576263" cy="574675"/>
          </a:xfrm>
          <a:custGeom>
            <a:avLst/>
            <a:gdLst/>
            <a:ahLst/>
            <a:cxnLst>
              <a:cxn ang="0">
                <a:pos x="224474" y="148714"/>
              </a:cxn>
              <a:cxn ang="0">
                <a:pos x="224474" y="224473"/>
              </a:cxn>
              <a:cxn ang="0">
                <a:pos x="207639" y="238503"/>
              </a:cxn>
              <a:cxn ang="0">
                <a:pos x="28059" y="238503"/>
              </a:cxn>
              <a:cxn ang="0">
                <a:pos x="14030" y="224473"/>
              </a:cxn>
              <a:cxn ang="0">
                <a:pos x="14030" y="148714"/>
              </a:cxn>
              <a:cxn ang="0">
                <a:pos x="47701" y="157131"/>
              </a:cxn>
              <a:cxn ang="0">
                <a:pos x="47701" y="171161"/>
              </a:cxn>
              <a:cxn ang="0">
                <a:pos x="58925" y="171161"/>
              </a:cxn>
              <a:cxn ang="0">
                <a:pos x="58925" y="190802"/>
              </a:cxn>
              <a:cxn ang="0">
                <a:pos x="75760" y="190802"/>
              </a:cxn>
              <a:cxn ang="0">
                <a:pos x="75760" y="171161"/>
              </a:cxn>
              <a:cxn ang="0">
                <a:pos x="84178" y="171161"/>
              </a:cxn>
              <a:cxn ang="0">
                <a:pos x="84178" y="159937"/>
              </a:cxn>
              <a:cxn ang="0">
                <a:pos x="151520" y="159937"/>
              </a:cxn>
              <a:cxn ang="0">
                <a:pos x="151520" y="171161"/>
              </a:cxn>
              <a:cxn ang="0">
                <a:pos x="159938" y="171161"/>
              </a:cxn>
              <a:cxn ang="0">
                <a:pos x="159938" y="190802"/>
              </a:cxn>
              <a:cxn ang="0">
                <a:pos x="176774" y="190802"/>
              </a:cxn>
              <a:cxn ang="0">
                <a:pos x="176774" y="171161"/>
              </a:cxn>
              <a:cxn ang="0">
                <a:pos x="185191" y="171161"/>
              </a:cxn>
              <a:cxn ang="0">
                <a:pos x="185191" y="157131"/>
              </a:cxn>
              <a:cxn ang="0">
                <a:pos x="224474" y="148714"/>
              </a:cxn>
              <a:cxn ang="0">
                <a:pos x="86984" y="0"/>
              </a:cxn>
              <a:cxn ang="0">
                <a:pos x="151520" y="0"/>
              </a:cxn>
              <a:cxn ang="0">
                <a:pos x="171162" y="19641"/>
              </a:cxn>
              <a:cxn ang="0">
                <a:pos x="171162" y="44895"/>
              </a:cxn>
              <a:cxn ang="0">
                <a:pos x="148714" y="44895"/>
              </a:cxn>
              <a:cxn ang="0">
                <a:pos x="148714" y="22447"/>
              </a:cxn>
              <a:cxn ang="0">
                <a:pos x="89790" y="22447"/>
              </a:cxn>
              <a:cxn ang="0">
                <a:pos x="89790" y="44895"/>
              </a:cxn>
              <a:cxn ang="0">
                <a:pos x="67342" y="44895"/>
              </a:cxn>
              <a:cxn ang="0">
                <a:pos x="67342" y="19641"/>
              </a:cxn>
              <a:cxn ang="0">
                <a:pos x="86984" y="0"/>
              </a:cxn>
              <a:cxn ang="0">
                <a:pos x="0" y="56118"/>
              </a:cxn>
              <a:cxn ang="0">
                <a:pos x="0" y="134684"/>
              </a:cxn>
              <a:cxn ang="0">
                <a:pos x="238504" y="134684"/>
              </a:cxn>
              <a:cxn ang="0">
                <a:pos x="238504" y="56118"/>
              </a:cxn>
              <a:cxn ang="0">
                <a:pos x="0" y="56118"/>
              </a:cxn>
            </a:cxnLst>
            <a:rect l="0" t="0" r="0" b="0"/>
            <a:pathLst>
              <a:path w="85" h="85">
                <a:moveTo>
                  <a:pt x="80" y="53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3"/>
                  <a:pt x="78" y="85"/>
                  <a:pt x="74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7" y="85"/>
                  <a:pt x="5" y="83"/>
                  <a:pt x="5" y="80"/>
                </a:cubicBezTo>
                <a:cubicBezTo>
                  <a:pt x="5" y="53"/>
                  <a:pt x="5" y="53"/>
                  <a:pt x="5" y="53"/>
                </a:cubicBezTo>
                <a:cubicBezTo>
                  <a:pt x="9" y="54"/>
                  <a:pt x="13" y="55"/>
                  <a:pt x="17" y="56"/>
                </a:cubicBezTo>
                <a:cubicBezTo>
                  <a:pt x="17" y="61"/>
                  <a:pt x="17" y="61"/>
                  <a:pt x="17" y="61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8"/>
                  <a:pt x="21" y="68"/>
                  <a:pt x="21" y="68"/>
                </a:cubicBezTo>
                <a:cubicBezTo>
                  <a:pt x="27" y="68"/>
                  <a:pt x="27" y="68"/>
                  <a:pt x="27" y="68"/>
                </a:cubicBezTo>
                <a:cubicBezTo>
                  <a:pt x="27" y="61"/>
                  <a:pt x="27" y="61"/>
                  <a:pt x="27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57"/>
                  <a:pt x="30" y="57"/>
                  <a:pt x="30" y="57"/>
                </a:cubicBezTo>
                <a:cubicBezTo>
                  <a:pt x="38" y="58"/>
                  <a:pt x="46" y="58"/>
                  <a:pt x="54" y="57"/>
                </a:cubicBezTo>
                <a:cubicBezTo>
                  <a:pt x="54" y="61"/>
                  <a:pt x="54" y="61"/>
                  <a:pt x="54" y="61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68"/>
                  <a:pt x="57" y="68"/>
                  <a:pt x="57" y="68"/>
                </a:cubicBezTo>
                <a:cubicBezTo>
                  <a:pt x="63" y="68"/>
                  <a:pt x="63" y="68"/>
                  <a:pt x="63" y="68"/>
                </a:cubicBezTo>
                <a:cubicBezTo>
                  <a:pt x="63" y="61"/>
                  <a:pt x="63" y="61"/>
                  <a:pt x="63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6" y="56"/>
                  <a:pt x="66" y="56"/>
                  <a:pt x="66" y="56"/>
                </a:cubicBezTo>
                <a:cubicBezTo>
                  <a:pt x="71" y="55"/>
                  <a:pt x="75" y="54"/>
                  <a:pt x="80" y="53"/>
                </a:cubicBezTo>
                <a:close/>
                <a:moveTo>
                  <a:pt x="31" y="0"/>
                </a:moveTo>
                <a:cubicBezTo>
                  <a:pt x="54" y="0"/>
                  <a:pt x="54" y="0"/>
                  <a:pt x="54" y="0"/>
                </a:cubicBezTo>
                <a:cubicBezTo>
                  <a:pt x="58" y="0"/>
                  <a:pt x="61" y="3"/>
                  <a:pt x="61" y="7"/>
                </a:cubicBezTo>
                <a:cubicBezTo>
                  <a:pt x="61" y="16"/>
                  <a:pt x="61" y="16"/>
                  <a:pt x="61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8"/>
                  <a:pt x="53" y="8"/>
                  <a:pt x="53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16"/>
                  <a:pt x="32" y="16"/>
                  <a:pt x="32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7" y="0"/>
                  <a:pt x="31" y="0"/>
                </a:cubicBezTo>
                <a:close/>
                <a:moveTo>
                  <a:pt x="0" y="20"/>
                </a:moveTo>
                <a:cubicBezTo>
                  <a:pt x="0" y="48"/>
                  <a:pt x="0" y="48"/>
                  <a:pt x="0" y="48"/>
                </a:cubicBezTo>
                <a:cubicBezTo>
                  <a:pt x="27" y="55"/>
                  <a:pt x="56" y="55"/>
                  <a:pt x="85" y="48"/>
                </a:cubicBezTo>
                <a:cubicBezTo>
                  <a:pt x="85" y="20"/>
                  <a:pt x="85" y="20"/>
                  <a:pt x="85" y="20"/>
                </a:cubicBezTo>
                <a:lnTo>
                  <a:pt x="0" y="20"/>
                </a:ln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066" name="Freeform 34"/>
          <p:cNvSpPr>
            <a:spLocks noEditPoints="1"/>
          </p:cNvSpPr>
          <p:nvPr/>
        </p:nvSpPr>
        <p:spPr>
          <a:xfrm>
            <a:off x="5395913" y="2438400"/>
            <a:ext cx="436562" cy="688975"/>
          </a:xfrm>
          <a:custGeom>
            <a:avLst/>
            <a:gdLst/>
            <a:ahLst/>
            <a:cxnLst>
              <a:cxn ang="0">
                <a:pos x="159498" y="27985"/>
              </a:cxn>
              <a:cxn ang="0">
                <a:pos x="173489" y="142726"/>
              </a:cxn>
              <a:cxn ang="0">
                <a:pos x="142709" y="181906"/>
              </a:cxn>
              <a:cxn ang="0">
                <a:pos x="153901" y="181906"/>
              </a:cxn>
              <a:cxn ang="0">
                <a:pos x="159498" y="204294"/>
              </a:cxn>
              <a:cxn ang="0">
                <a:pos x="156700" y="221085"/>
              </a:cxn>
              <a:cxn ang="0">
                <a:pos x="159498" y="240675"/>
              </a:cxn>
              <a:cxn ang="0">
                <a:pos x="153901" y="260265"/>
              </a:cxn>
              <a:cxn ang="0">
                <a:pos x="41973" y="271459"/>
              </a:cxn>
              <a:cxn ang="0">
                <a:pos x="33579" y="263063"/>
              </a:cxn>
              <a:cxn ang="0">
                <a:pos x="33579" y="232279"/>
              </a:cxn>
              <a:cxn ang="0">
                <a:pos x="33579" y="229481"/>
              </a:cxn>
              <a:cxn ang="0">
                <a:pos x="33579" y="198697"/>
              </a:cxn>
              <a:cxn ang="0">
                <a:pos x="39175" y="193100"/>
              </a:cxn>
              <a:cxn ang="0">
                <a:pos x="44771" y="173510"/>
              </a:cxn>
              <a:cxn ang="0">
                <a:pos x="0" y="95151"/>
              </a:cxn>
              <a:cxn ang="0">
                <a:pos x="92341" y="0"/>
              </a:cxn>
              <a:cxn ang="0">
                <a:pos x="78350" y="111942"/>
              </a:cxn>
              <a:cxn ang="0">
                <a:pos x="83946" y="109143"/>
              </a:cxn>
              <a:cxn ang="0">
                <a:pos x="92341" y="114740"/>
              </a:cxn>
              <a:cxn ang="0">
                <a:pos x="100736" y="109143"/>
              </a:cxn>
              <a:cxn ang="0">
                <a:pos x="109130" y="114740"/>
              </a:cxn>
              <a:cxn ang="0">
                <a:pos x="120323" y="106345"/>
              </a:cxn>
              <a:cxn ang="0">
                <a:pos x="109130" y="142726"/>
              </a:cxn>
              <a:cxn ang="0">
                <a:pos x="123121" y="184704"/>
              </a:cxn>
              <a:cxn ang="0">
                <a:pos x="123121" y="162316"/>
              </a:cxn>
              <a:cxn ang="0">
                <a:pos x="156700" y="131532"/>
              </a:cxn>
              <a:cxn ang="0">
                <a:pos x="145507" y="41978"/>
              </a:cxn>
              <a:cxn ang="0">
                <a:pos x="39175" y="41978"/>
              </a:cxn>
              <a:cxn ang="0">
                <a:pos x="30780" y="131532"/>
              </a:cxn>
              <a:cxn ang="0">
                <a:pos x="64359" y="162316"/>
              </a:cxn>
              <a:cxn ang="0">
                <a:pos x="64359" y="187503"/>
              </a:cxn>
              <a:cxn ang="0">
                <a:pos x="81148" y="142726"/>
              </a:cxn>
              <a:cxn ang="0">
                <a:pos x="69955" y="106345"/>
              </a:cxn>
              <a:cxn ang="0">
                <a:pos x="111928" y="117539"/>
              </a:cxn>
              <a:cxn ang="0">
                <a:pos x="100736" y="114740"/>
              </a:cxn>
              <a:cxn ang="0">
                <a:pos x="83946" y="114740"/>
              </a:cxn>
              <a:cxn ang="0">
                <a:pos x="75552" y="117539"/>
              </a:cxn>
              <a:cxn ang="0">
                <a:pos x="89543" y="139927"/>
              </a:cxn>
              <a:cxn ang="0">
                <a:pos x="89543" y="187503"/>
              </a:cxn>
              <a:cxn ang="0">
                <a:pos x="97937" y="142726"/>
              </a:cxn>
              <a:cxn ang="0">
                <a:pos x="97937" y="139927"/>
              </a:cxn>
              <a:cxn ang="0">
                <a:pos x="120323" y="268661"/>
              </a:cxn>
              <a:cxn ang="0">
                <a:pos x="95139" y="296646"/>
              </a:cxn>
              <a:cxn ang="0">
                <a:pos x="120323" y="268661"/>
              </a:cxn>
              <a:cxn ang="0">
                <a:pos x="47570" y="246272"/>
              </a:cxn>
              <a:cxn ang="0">
                <a:pos x="47570" y="249071"/>
              </a:cxn>
              <a:cxn ang="0">
                <a:pos x="139910" y="240675"/>
              </a:cxn>
              <a:cxn ang="0">
                <a:pos x="139910" y="204294"/>
              </a:cxn>
              <a:cxn ang="0">
                <a:pos x="47570" y="212690"/>
              </a:cxn>
              <a:cxn ang="0">
                <a:pos x="139910" y="207092"/>
              </a:cxn>
              <a:cxn ang="0">
                <a:pos x="139910" y="204294"/>
              </a:cxn>
            </a:cxnLst>
            <a:rect l="0" t="0" r="0" b="0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4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5"/>
                  <a:pt x="56" y="59"/>
                  <a:pt x="51" y="62"/>
                </a:cubicBezTo>
                <a:cubicBezTo>
                  <a:pt x="51" y="65"/>
                  <a:pt x="51" y="65"/>
                  <a:pt x="51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7"/>
                  <a:pt x="56" y="67"/>
                  <a:pt x="56" y="67"/>
                </a:cubicBezTo>
                <a:cubicBezTo>
                  <a:pt x="57" y="69"/>
                  <a:pt x="57" y="71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79"/>
                  <a:pt x="56" y="79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89"/>
                  <a:pt x="56" y="91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15" y="97"/>
                  <a:pt x="15" y="97"/>
                  <a:pt x="15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2" y="94"/>
                  <a:pt x="12" y="94"/>
                  <a:pt x="12" y="94"/>
                </a:cubicBezTo>
                <a:cubicBezTo>
                  <a:pt x="11" y="93"/>
                  <a:pt x="10" y="91"/>
                  <a:pt x="10" y="89"/>
                </a:cubicBezTo>
                <a:cubicBezTo>
                  <a:pt x="10" y="87"/>
                  <a:pt x="11" y="85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0"/>
                  <a:pt x="10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4" y="69"/>
                  <a:pt x="14" y="69"/>
                  <a:pt x="14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2"/>
                  <a:pt x="16" y="62"/>
                  <a:pt x="16" y="62"/>
                </a:cubicBezTo>
                <a:cubicBezTo>
                  <a:pt x="11" y="60"/>
                  <a:pt x="7" y="56"/>
                  <a:pt x="5" y="51"/>
                </a:cubicBezTo>
                <a:cubicBezTo>
                  <a:pt x="1" y="46"/>
                  <a:pt x="0" y="40"/>
                  <a:pt x="0" y="34"/>
                </a:cubicBezTo>
                <a:cubicBezTo>
                  <a:pt x="0" y="24"/>
                  <a:pt x="3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6" y="40"/>
                  <a:pt x="27" y="40"/>
                  <a:pt x="28" y="40"/>
                </a:cubicBezTo>
                <a:cubicBezTo>
                  <a:pt x="28" y="40"/>
                  <a:pt x="29" y="40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0"/>
                  <a:pt x="32" y="41"/>
                  <a:pt x="33" y="41"/>
                </a:cubicBezTo>
                <a:cubicBezTo>
                  <a:pt x="34" y="41"/>
                  <a:pt x="35" y="40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0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1"/>
                  <a:pt x="56" y="47"/>
                </a:cubicBezTo>
                <a:cubicBezTo>
                  <a:pt x="58" y="43"/>
                  <a:pt x="60" y="39"/>
                  <a:pt x="60" y="34"/>
                </a:cubicBezTo>
                <a:cubicBezTo>
                  <a:pt x="60" y="26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4" y="15"/>
                </a:cubicBezTo>
                <a:cubicBezTo>
                  <a:pt x="10" y="20"/>
                  <a:pt x="7" y="26"/>
                  <a:pt x="7" y="34"/>
                </a:cubicBezTo>
                <a:cubicBezTo>
                  <a:pt x="7" y="39"/>
                  <a:pt x="8" y="43"/>
                  <a:pt x="11" y="47"/>
                </a:cubicBezTo>
                <a:cubicBezTo>
                  <a:pt x="13" y="52"/>
                  <a:pt x="17" y="55"/>
                  <a:pt x="21" y="57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1"/>
                  <a:pt x="29" y="51"/>
                  <a:pt x="29" y="51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2"/>
                </a:moveTo>
                <a:cubicBezTo>
                  <a:pt x="40" y="42"/>
                  <a:pt x="40" y="42"/>
                  <a:pt x="39" y="42"/>
                </a:cubicBezTo>
                <a:cubicBezTo>
                  <a:pt x="38" y="43"/>
                  <a:pt x="37" y="42"/>
                  <a:pt x="36" y="41"/>
                </a:cubicBezTo>
                <a:cubicBezTo>
                  <a:pt x="35" y="42"/>
                  <a:pt x="34" y="43"/>
                  <a:pt x="33" y="42"/>
                </a:cubicBezTo>
                <a:cubicBezTo>
                  <a:pt x="32" y="42"/>
                  <a:pt x="31" y="42"/>
                  <a:pt x="30" y="41"/>
                </a:cubicBezTo>
                <a:cubicBezTo>
                  <a:pt x="29" y="42"/>
                  <a:pt x="28" y="42"/>
                  <a:pt x="28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2"/>
                  <a:pt x="40" y="42"/>
                  <a:pt x="40" y="42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6"/>
                  <a:pt x="43" y="96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8"/>
                  <a:pt x="17" y="89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6"/>
                  <a:pt x="50" y="86"/>
                  <a:pt x="50" y="86"/>
                </a:cubicBezTo>
                <a:cubicBezTo>
                  <a:pt x="50" y="85"/>
                  <a:pt x="50" y="85"/>
                  <a:pt x="50" y="85"/>
                </a:cubicBezTo>
                <a:close/>
                <a:moveTo>
                  <a:pt x="50" y="73"/>
                </a:moveTo>
                <a:cubicBezTo>
                  <a:pt x="17" y="75"/>
                  <a:pt x="17" y="75"/>
                  <a:pt x="17" y="75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067" name="Freeform 72"/>
          <p:cNvSpPr>
            <a:spLocks noEditPoints="1"/>
          </p:cNvSpPr>
          <p:nvPr/>
        </p:nvSpPr>
        <p:spPr>
          <a:xfrm>
            <a:off x="6689725" y="2028825"/>
            <a:ext cx="666750" cy="596900"/>
          </a:xfrm>
          <a:custGeom>
            <a:avLst/>
            <a:gdLst/>
            <a:ahLst/>
            <a:cxnLst>
              <a:cxn ang="0">
                <a:pos x="97864" y="216236"/>
              </a:cxn>
              <a:cxn ang="0">
                <a:pos x="106252" y="224660"/>
              </a:cxn>
              <a:cxn ang="0">
                <a:pos x="114640" y="224660"/>
              </a:cxn>
              <a:cxn ang="0">
                <a:pos x="120233" y="221852"/>
              </a:cxn>
              <a:cxn ang="0">
                <a:pos x="125825" y="210619"/>
              </a:cxn>
              <a:cxn ang="0">
                <a:pos x="125825" y="210619"/>
              </a:cxn>
              <a:cxn ang="0">
                <a:pos x="125825" y="131988"/>
              </a:cxn>
              <a:cxn ang="0">
                <a:pos x="81087" y="146029"/>
              </a:cxn>
              <a:cxn ang="0">
                <a:pos x="0" y="146029"/>
              </a:cxn>
              <a:cxn ang="0">
                <a:pos x="120233" y="16850"/>
              </a:cxn>
              <a:cxn ang="0">
                <a:pos x="125825" y="0"/>
              </a:cxn>
              <a:cxn ang="0">
                <a:pos x="153786" y="0"/>
              </a:cxn>
              <a:cxn ang="0">
                <a:pos x="156582" y="16850"/>
              </a:cxn>
              <a:cxn ang="0">
                <a:pos x="282407" y="146029"/>
              </a:cxn>
              <a:cxn ang="0">
                <a:pos x="198524" y="146029"/>
              </a:cxn>
              <a:cxn ang="0">
                <a:pos x="156582" y="131988"/>
              </a:cxn>
              <a:cxn ang="0">
                <a:pos x="156582" y="210619"/>
              </a:cxn>
              <a:cxn ang="0">
                <a:pos x="156582" y="210619"/>
              </a:cxn>
              <a:cxn ang="0">
                <a:pos x="137009" y="247126"/>
              </a:cxn>
              <a:cxn ang="0">
                <a:pos x="117437" y="252743"/>
              </a:cxn>
              <a:cxn ang="0">
                <a:pos x="97864" y="249935"/>
              </a:cxn>
              <a:cxn ang="0">
                <a:pos x="69903" y="221852"/>
              </a:cxn>
              <a:cxn ang="0">
                <a:pos x="97864" y="216236"/>
              </a:cxn>
              <a:cxn ang="0">
                <a:pos x="198524" y="120755"/>
              </a:cxn>
              <a:cxn ang="0">
                <a:pos x="220893" y="115138"/>
              </a:cxn>
              <a:cxn ang="0">
                <a:pos x="159378" y="36507"/>
              </a:cxn>
              <a:cxn ang="0">
                <a:pos x="198524" y="120755"/>
              </a:cxn>
              <a:cxn ang="0">
                <a:pos x="27961" y="112330"/>
              </a:cxn>
              <a:cxn ang="0">
                <a:pos x="55922" y="109522"/>
              </a:cxn>
              <a:cxn ang="0">
                <a:pos x="89475" y="44932"/>
              </a:cxn>
              <a:cxn ang="0">
                <a:pos x="27961" y="112330"/>
              </a:cxn>
            </a:cxnLst>
            <a:rect l="0" t="0" r="0" b="0"/>
            <a:pathLst>
              <a:path w="101" h="90">
                <a:moveTo>
                  <a:pt x="35" y="77"/>
                </a:moveTo>
                <a:cubicBezTo>
                  <a:pt x="36" y="78"/>
                  <a:pt x="37" y="79"/>
                  <a:pt x="38" y="80"/>
                </a:cubicBezTo>
                <a:cubicBezTo>
                  <a:pt x="39" y="80"/>
                  <a:pt x="40" y="80"/>
                  <a:pt x="41" y="80"/>
                </a:cubicBezTo>
                <a:cubicBezTo>
                  <a:pt x="42" y="80"/>
                  <a:pt x="43" y="80"/>
                  <a:pt x="43" y="79"/>
                </a:cubicBezTo>
                <a:cubicBezTo>
                  <a:pt x="44" y="78"/>
                  <a:pt x="45" y="77"/>
                  <a:pt x="45" y="75"/>
                </a:cubicBezTo>
                <a:cubicBezTo>
                  <a:pt x="45" y="75"/>
                  <a:pt x="45" y="75"/>
                  <a:pt x="45" y="75"/>
                </a:cubicBezTo>
                <a:cubicBezTo>
                  <a:pt x="45" y="47"/>
                  <a:pt x="45" y="47"/>
                  <a:pt x="45" y="47"/>
                </a:cubicBezTo>
                <a:cubicBezTo>
                  <a:pt x="38" y="47"/>
                  <a:pt x="34" y="49"/>
                  <a:pt x="29" y="52"/>
                </a:cubicBezTo>
                <a:cubicBezTo>
                  <a:pt x="18" y="47"/>
                  <a:pt x="8" y="47"/>
                  <a:pt x="0" y="52"/>
                </a:cubicBezTo>
                <a:cubicBezTo>
                  <a:pt x="2" y="26"/>
                  <a:pt x="16" y="9"/>
                  <a:pt x="43" y="6"/>
                </a:cubicBezTo>
                <a:cubicBezTo>
                  <a:pt x="45" y="0"/>
                  <a:pt x="45" y="0"/>
                  <a:pt x="4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6" y="6"/>
                  <a:pt x="56" y="6"/>
                  <a:pt x="56" y="6"/>
                </a:cubicBezTo>
                <a:cubicBezTo>
                  <a:pt x="84" y="9"/>
                  <a:pt x="98" y="26"/>
                  <a:pt x="101" y="52"/>
                </a:cubicBezTo>
                <a:cubicBezTo>
                  <a:pt x="92" y="47"/>
                  <a:pt x="82" y="47"/>
                  <a:pt x="71" y="52"/>
                </a:cubicBezTo>
                <a:cubicBezTo>
                  <a:pt x="67" y="49"/>
                  <a:pt x="62" y="47"/>
                  <a:pt x="56" y="47"/>
                </a:cubicBezTo>
                <a:cubicBezTo>
                  <a:pt x="56" y="75"/>
                  <a:pt x="56" y="75"/>
                  <a:pt x="56" y="75"/>
                </a:cubicBezTo>
                <a:cubicBezTo>
                  <a:pt x="56" y="75"/>
                  <a:pt x="56" y="75"/>
                  <a:pt x="56" y="75"/>
                </a:cubicBezTo>
                <a:cubicBezTo>
                  <a:pt x="55" y="81"/>
                  <a:pt x="53" y="85"/>
                  <a:pt x="49" y="88"/>
                </a:cubicBezTo>
                <a:cubicBezTo>
                  <a:pt x="47" y="89"/>
                  <a:pt x="44" y="90"/>
                  <a:pt x="42" y="90"/>
                </a:cubicBezTo>
                <a:cubicBezTo>
                  <a:pt x="40" y="90"/>
                  <a:pt x="37" y="90"/>
                  <a:pt x="35" y="89"/>
                </a:cubicBezTo>
                <a:cubicBezTo>
                  <a:pt x="30" y="88"/>
                  <a:pt x="26" y="84"/>
                  <a:pt x="25" y="79"/>
                </a:cubicBezTo>
                <a:cubicBezTo>
                  <a:pt x="35" y="77"/>
                  <a:pt x="35" y="77"/>
                  <a:pt x="35" y="77"/>
                </a:cubicBezTo>
                <a:close/>
                <a:moveTo>
                  <a:pt x="71" y="43"/>
                </a:moveTo>
                <a:cubicBezTo>
                  <a:pt x="74" y="42"/>
                  <a:pt x="76" y="42"/>
                  <a:pt x="79" y="41"/>
                </a:cubicBezTo>
                <a:cubicBezTo>
                  <a:pt x="77" y="23"/>
                  <a:pt x="68" y="16"/>
                  <a:pt x="57" y="13"/>
                </a:cubicBezTo>
                <a:cubicBezTo>
                  <a:pt x="67" y="20"/>
                  <a:pt x="73" y="29"/>
                  <a:pt x="71" y="43"/>
                </a:cubicBezTo>
                <a:close/>
                <a:moveTo>
                  <a:pt x="10" y="40"/>
                </a:moveTo>
                <a:cubicBezTo>
                  <a:pt x="13" y="40"/>
                  <a:pt x="16" y="40"/>
                  <a:pt x="20" y="39"/>
                </a:cubicBezTo>
                <a:cubicBezTo>
                  <a:pt x="24" y="31"/>
                  <a:pt x="28" y="24"/>
                  <a:pt x="32" y="16"/>
                </a:cubicBezTo>
                <a:cubicBezTo>
                  <a:pt x="20" y="19"/>
                  <a:pt x="13" y="28"/>
                  <a:pt x="10" y="40"/>
                </a:cubicBez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068" name="Freeform 49"/>
          <p:cNvSpPr>
            <a:spLocks noEditPoints="1"/>
          </p:cNvSpPr>
          <p:nvPr/>
        </p:nvSpPr>
        <p:spPr>
          <a:xfrm>
            <a:off x="5592763" y="4124325"/>
            <a:ext cx="420687" cy="463550"/>
          </a:xfrm>
          <a:custGeom>
            <a:avLst/>
            <a:gdLst/>
            <a:ahLst/>
            <a:cxnLst>
              <a:cxn ang="0">
                <a:pos x="28298" y="391037"/>
              </a:cxn>
              <a:cxn ang="0">
                <a:pos x="28298" y="70273"/>
              </a:cxn>
              <a:cxn ang="0">
                <a:pos x="69047" y="29469"/>
              </a:cxn>
              <a:cxn ang="0">
                <a:pos x="604441" y="29469"/>
              </a:cxn>
              <a:cxn ang="0">
                <a:pos x="645190" y="70273"/>
              </a:cxn>
              <a:cxn ang="0">
                <a:pos x="645190" y="391037"/>
              </a:cxn>
              <a:cxn ang="0">
                <a:pos x="604441" y="431841"/>
              </a:cxn>
              <a:cxn ang="0">
                <a:pos x="69047" y="431841"/>
              </a:cxn>
              <a:cxn ang="0">
                <a:pos x="28298" y="391037"/>
              </a:cxn>
              <a:cxn ang="0">
                <a:pos x="604441" y="460177"/>
              </a:cxn>
              <a:cxn ang="0">
                <a:pos x="674620" y="391037"/>
              </a:cxn>
              <a:cxn ang="0">
                <a:pos x="674620" y="70273"/>
              </a:cxn>
              <a:cxn ang="0">
                <a:pos x="604441" y="0"/>
              </a:cxn>
              <a:cxn ang="0">
                <a:pos x="69047" y="0"/>
              </a:cxn>
              <a:cxn ang="0">
                <a:pos x="0" y="70273"/>
              </a:cxn>
              <a:cxn ang="0">
                <a:pos x="0" y="391037"/>
              </a:cxn>
              <a:cxn ang="0">
                <a:pos x="69047" y="460177"/>
              </a:cxn>
              <a:cxn ang="0">
                <a:pos x="277319" y="460177"/>
              </a:cxn>
              <a:cxn ang="0">
                <a:pos x="277319" y="523650"/>
              </a:cxn>
              <a:cxn ang="0">
                <a:pos x="69047" y="523650"/>
              </a:cxn>
              <a:cxn ang="0">
                <a:pos x="0" y="593923"/>
              </a:cxn>
              <a:cxn ang="0">
                <a:pos x="0" y="646061"/>
              </a:cxn>
              <a:cxn ang="0">
                <a:pos x="13583" y="660796"/>
              </a:cxn>
              <a:cxn ang="0">
                <a:pos x="659905" y="660796"/>
              </a:cxn>
              <a:cxn ang="0">
                <a:pos x="674620" y="646061"/>
              </a:cxn>
              <a:cxn ang="0">
                <a:pos x="674620" y="593923"/>
              </a:cxn>
              <a:cxn ang="0">
                <a:pos x="604441" y="523650"/>
              </a:cxn>
              <a:cxn ang="0">
                <a:pos x="397301" y="523650"/>
              </a:cxn>
              <a:cxn ang="0">
                <a:pos x="397301" y="460177"/>
              </a:cxn>
              <a:cxn ang="0">
                <a:pos x="604441" y="460177"/>
              </a:cxn>
              <a:cxn ang="0">
                <a:pos x="615761" y="391037"/>
              </a:cxn>
              <a:cxn ang="0">
                <a:pos x="615761" y="70273"/>
              </a:cxn>
              <a:cxn ang="0">
                <a:pos x="604441" y="58939"/>
              </a:cxn>
              <a:cxn ang="0">
                <a:pos x="70179" y="58939"/>
              </a:cxn>
              <a:cxn ang="0">
                <a:pos x="57728" y="70273"/>
              </a:cxn>
              <a:cxn ang="0">
                <a:pos x="57728" y="391037"/>
              </a:cxn>
              <a:cxn ang="0">
                <a:pos x="70179" y="402371"/>
              </a:cxn>
              <a:cxn ang="0">
                <a:pos x="604441" y="402371"/>
              </a:cxn>
              <a:cxn ang="0">
                <a:pos x="615761" y="391037"/>
              </a:cxn>
            </a:cxnLst>
            <a:rect l="0" t="0" r="0" b="0"/>
            <a:pathLst>
              <a:path w="596" h="583">
                <a:moveTo>
                  <a:pt x="25" y="345"/>
                </a:moveTo>
                <a:lnTo>
                  <a:pt x="25" y="62"/>
                </a:lnTo>
                <a:cubicBezTo>
                  <a:pt x="25" y="42"/>
                  <a:pt x="42" y="26"/>
                  <a:pt x="61" y="26"/>
                </a:cubicBezTo>
                <a:lnTo>
                  <a:pt x="534" y="26"/>
                </a:lnTo>
                <a:cubicBezTo>
                  <a:pt x="554" y="26"/>
                  <a:pt x="570" y="42"/>
                  <a:pt x="570" y="62"/>
                </a:cubicBezTo>
                <a:lnTo>
                  <a:pt x="570" y="345"/>
                </a:lnTo>
                <a:cubicBezTo>
                  <a:pt x="570" y="364"/>
                  <a:pt x="554" y="381"/>
                  <a:pt x="534" y="381"/>
                </a:cubicBezTo>
                <a:lnTo>
                  <a:pt x="61" y="381"/>
                </a:lnTo>
                <a:cubicBezTo>
                  <a:pt x="42" y="381"/>
                  <a:pt x="25" y="364"/>
                  <a:pt x="25" y="345"/>
                </a:cubicBezTo>
                <a:close/>
                <a:moveTo>
                  <a:pt x="534" y="406"/>
                </a:moveTo>
                <a:cubicBezTo>
                  <a:pt x="568" y="406"/>
                  <a:pt x="596" y="379"/>
                  <a:pt x="596" y="345"/>
                </a:cubicBezTo>
                <a:lnTo>
                  <a:pt x="596" y="62"/>
                </a:lnTo>
                <a:cubicBezTo>
                  <a:pt x="596" y="28"/>
                  <a:pt x="568" y="0"/>
                  <a:pt x="534" y="0"/>
                </a:cubicBezTo>
                <a:lnTo>
                  <a:pt x="61" y="0"/>
                </a:lnTo>
                <a:cubicBezTo>
                  <a:pt x="27" y="0"/>
                  <a:pt x="0" y="28"/>
                  <a:pt x="0" y="62"/>
                </a:cubicBezTo>
                <a:lnTo>
                  <a:pt x="0" y="345"/>
                </a:lnTo>
                <a:cubicBezTo>
                  <a:pt x="0" y="379"/>
                  <a:pt x="27" y="406"/>
                  <a:pt x="61" y="406"/>
                </a:cubicBezTo>
                <a:lnTo>
                  <a:pt x="245" y="406"/>
                </a:lnTo>
                <a:lnTo>
                  <a:pt x="245" y="462"/>
                </a:lnTo>
                <a:lnTo>
                  <a:pt x="61" y="462"/>
                </a:lnTo>
                <a:cubicBezTo>
                  <a:pt x="27" y="462"/>
                  <a:pt x="0" y="490"/>
                  <a:pt x="0" y="524"/>
                </a:cubicBezTo>
                <a:lnTo>
                  <a:pt x="0" y="570"/>
                </a:lnTo>
                <a:cubicBezTo>
                  <a:pt x="0" y="577"/>
                  <a:pt x="5" y="583"/>
                  <a:pt x="12" y="583"/>
                </a:cubicBezTo>
                <a:lnTo>
                  <a:pt x="583" y="583"/>
                </a:lnTo>
                <a:cubicBezTo>
                  <a:pt x="590" y="583"/>
                  <a:pt x="596" y="577"/>
                  <a:pt x="596" y="570"/>
                </a:cubicBezTo>
                <a:lnTo>
                  <a:pt x="596" y="524"/>
                </a:lnTo>
                <a:cubicBezTo>
                  <a:pt x="596" y="490"/>
                  <a:pt x="568" y="462"/>
                  <a:pt x="534" y="462"/>
                </a:cubicBezTo>
                <a:lnTo>
                  <a:pt x="351" y="462"/>
                </a:lnTo>
                <a:lnTo>
                  <a:pt x="351" y="406"/>
                </a:lnTo>
                <a:lnTo>
                  <a:pt x="534" y="406"/>
                </a:lnTo>
                <a:close/>
                <a:moveTo>
                  <a:pt x="544" y="345"/>
                </a:moveTo>
                <a:lnTo>
                  <a:pt x="544" y="62"/>
                </a:lnTo>
                <a:cubicBezTo>
                  <a:pt x="544" y="56"/>
                  <a:pt x="540" y="52"/>
                  <a:pt x="534" y="52"/>
                </a:cubicBezTo>
                <a:lnTo>
                  <a:pt x="62" y="52"/>
                </a:lnTo>
                <a:cubicBezTo>
                  <a:pt x="56" y="52"/>
                  <a:pt x="51" y="56"/>
                  <a:pt x="51" y="62"/>
                </a:cubicBezTo>
                <a:lnTo>
                  <a:pt x="51" y="345"/>
                </a:lnTo>
                <a:cubicBezTo>
                  <a:pt x="51" y="350"/>
                  <a:pt x="56" y="355"/>
                  <a:pt x="62" y="355"/>
                </a:cubicBezTo>
                <a:lnTo>
                  <a:pt x="534" y="355"/>
                </a:lnTo>
                <a:cubicBezTo>
                  <a:pt x="540" y="355"/>
                  <a:pt x="544" y="350"/>
                  <a:pt x="544" y="345"/>
                </a:cubicBez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4" name="组合 10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9069" name="文本框 4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810" name="直接连接符 12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070" name="文本框 5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73" name="Resim 209717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1" y="104433"/>
            <a:ext cx="11800197" cy="6649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1" name="等腰三角形 3"/>
          <p:cNvSpPr/>
          <p:nvPr/>
        </p:nvSpPr>
        <p:spPr>
          <a:xfrm>
            <a:off x="3145155" y="934085"/>
            <a:ext cx="5901690" cy="400431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811" name="直接连接符 5"/>
          <p:cNvCxnSpPr>
            <a:cxnSpLocks/>
          </p:cNvCxnSpPr>
          <p:nvPr/>
        </p:nvCxnSpPr>
        <p:spPr>
          <a:xfrm>
            <a:off x="4554855" y="3383915"/>
            <a:ext cx="304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72" name="文本框 6"/>
          <p:cNvSpPr txBox="1"/>
          <p:nvPr/>
        </p:nvSpPr>
        <p:spPr>
          <a:xfrm>
            <a:off x="4430078" y="3712210"/>
            <a:ext cx="333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Enter title</a:t>
            </a:r>
          </a:p>
        </p:txBody>
      </p:sp>
      <p:sp>
        <p:nvSpPr>
          <p:cNvPr id="1049073" name="文本框 1"/>
          <p:cNvSpPr txBox="1"/>
          <p:nvPr/>
        </p:nvSpPr>
        <p:spPr>
          <a:xfrm>
            <a:off x="5633085" y="2113915"/>
            <a:ext cx="1017270" cy="189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chemeClr val="bg1"/>
                </a:solidFill>
                <a:latin typeface="Arial" panose="020B0604020202020204" pitchFamily="34" charset="0"/>
              </a:rPr>
              <a:t>05</a:t>
            </a:r>
          </a:p>
        </p:txBody>
      </p:sp>
      <p:pic>
        <p:nvPicPr>
          <p:cNvPr id="2097174" name="Resim 209717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484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4" name="矩形 4"/>
          <p:cNvSpPr/>
          <p:nvPr/>
        </p:nvSpPr>
        <p:spPr>
          <a:xfrm>
            <a:off x="649288" y="2098675"/>
            <a:ext cx="1997075" cy="25019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75" name="矩形 1"/>
          <p:cNvSpPr/>
          <p:nvPr/>
        </p:nvSpPr>
        <p:spPr>
          <a:xfrm>
            <a:off x="2870200" y="2098675"/>
            <a:ext cx="1997075" cy="25019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76" name="矩形 2"/>
          <p:cNvSpPr/>
          <p:nvPr/>
        </p:nvSpPr>
        <p:spPr>
          <a:xfrm>
            <a:off x="5092383" y="2098675"/>
            <a:ext cx="1998663" cy="25019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77" name="矩形 3"/>
          <p:cNvSpPr/>
          <p:nvPr/>
        </p:nvSpPr>
        <p:spPr>
          <a:xfrm>
            <a:off x="7312025" y="2098675"/>
            <a:ext cx="1998663" cy="250190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78" name="矩形 5"/>
          <p:cNvSpPr/>
          <p:nvPr/>
        </p:nvSpPr>
        <p:spPr>
          <a:xfrm>
            <a:off x="9534525" y="2098675"/>
            <a:ext cx="1997075" cy="25019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79" name="文本框 20"/>
          <p:cNvSpPr txBox="1"/>
          <p:nvPr/>
        </p:nvSpPr>
        <p:spPr>
          <a:xfrm flipH="1">
            <a:off x="627063" y="4687888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80" name="文本框 22"/>
          <p:cNvSpPr txBox="1"/>
          <p:nvPr/>
        </p:nvSpPr>
        <p:spPr>
          <a:xfrm flipH="1">
            <a:off x="606425" y="5237163"/>
            <a:ext cx="2035175" cy="11074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12" name="直接连接符 16"/>
          <p:cNvCxnSpPr>
            <a:cxnSpLocks/>
          </p:cNvCxnSpPr>
          <p:nvPr/>
        </p:nvCxnSpPr>
        <p:spPr>
          <a:xfrm>
            <a:off x="652463" y="5116513"/>
            <a:ext cx="194310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81" name="文本框 20"/>
          <p:cNvSpPr txBox="1"/>
          <p:nvPr/>
        </p:nvSpPr>
        <p:spPr>
          <a:xfrm flipH="1">
            <a:off x="2870200" y="4672013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82" name="文本框 22"/>
          <p:cNvSpPr txBox="1"/>
          <p:nvPr/>
        </p:nvSpPr>
        <p:spPr>
          <a:xfrm flipH="1">
            <a:off x="2849563" y="5221288"/>
            <a:ext cx="2035175" cy="11074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13" name="直接连接符 8"/>
          <p:cNvCxnSpPr>
            <a:cxnSpLocks/>
          </p:cNvCxnSpPr>
          <p:nvPr/>
        </p:nvCxnSpPr>
        <p:spPr>
          <a:xfrm>
            <a:off x="2895600" y="5100638"/>
            <a:ext cx="194310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83" name="文本框 20"/>
          <p:cNvSpPr txBox="1"/>
          <p:nvPr/>
        </p:nvSpPr>
        <p:spPr>
          <a:xfrm flipH="1">
            <a:off x="5076825" y="4672013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84" name="文本框 22"/>
          <p:cNvSpPr txBox="1"/>
          <p:nvPr/>
        </p:nvSpPr>
        <p:spPr>
          <a:xfrm flipH="1">
            <a:off x="5056188" y="5221288"/>
            <a:ext cx="2035175" cy="11074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14" name="直接连接符 11"/>
          <p:cNvCxnSpPr>
            <a:cxnSpLocks/>
          </p:cNvCxnSpPr>
          <p:nvPr/>
        </p:nvCxnSpPr>
        <p:spPr>
          <a:xfrm>
            <a:off x="5100638" y="5100638"/>
            <a:ext cx="1944688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85" name="文本框 20"/>
          <p:cNvSpPr txBox="1"/>
          <p:nvPr/>
        </p:nvSpPr>
        <p:spPr>
          <a:xfrm flipH="1">
            <a:off x="7316788" y="4672013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86" name="文本框 22"/>
          <p:cNvSpPr txBox="1"/>
          <p:nvPr/>
        </p:nvSpPr>
        <p:spPr>
          <a:xfrm flipH="1">
            <a:off x="7296150" y="5221288"/>
            <a:ext cx="2035175" cy="11074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15" name="直接连接符 14"/>
          <p:cNvCxnSpPr>
            <a:cxnSpLocks/>
          </p:cNvCxnSpPr>
          <p:nvPr/>
        </p:nvCxnSpPr>
        <p:spPr>
          <a:xfrm>
            <a:off x="7342188" y="5100638"/>
            <a:ext cx="194310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87" name="文本框 20"/>
          <p:cNvSpPr txBox="1"/>
          <p:nvPr/>
        </p:nvSpPr>
        <p:spPr>
          <a:xfrm flipH="1">
            <a:off x="9537700" y="4672013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088" name="文本框 22"/>
          <p:cNvSpPr txBox="1"/>
          <p:nvPr/>
        </p:nvSpPr>
        <p:spPr>
          <a:xfrm flipH="1">
            <a:off x="9517063" y="5221288"/>
            <a:ext cx="2035175" cy="11074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16" name="直接连接符 18"/>
          <p:cNvCxnSpPr>
            <a:cxnSpLocks/>
          </p:cNvCxnSpPr>
          <p:nvPr/>
        </p:nvCxnSpPr>
        <p:spPr>
          <a:xfrm>
            <a:off x="9563100" y="5100638"/>
            <a:ext cx="1943100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89" name="弦形 19"/>
          <p:cNvSpPr/>
          <p:nvPr/>
        </p:nvSpPr>
        <p:spPr>
          <a:xfrm>
            <a:off x="650875" y="1123950"/>
            <a:ext cx="1981200" cy="1981200"/>
          </a:xfrm>
          <a:prstGeom prst="chord">
            <a:avLst>
              <a:gd name="adj1" fmla="val 11014374"/>
              <a:gd name="adj2" fmla="val 21437368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90" name="弦形 20"/>
          <p:cNvSpPr/>
          <p:nvPr/>
        </p:nvSpPr>
        <p:spPr>
          <a:xfrm>
            <a:off x="2867025" y="1123950"/>
            <a:ext cx="1981200" cy="1981200"/>
          </a:xfrm>
          <a:prstGeom prst="chord">
            <a:avLst>
              <a:gd name="adj1" fmla="val 11014374"/>
              <a:gd name="adj2" fmla="val 21437368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91" name="弦形 21"/>
          <p:cNvSpPr/>
          <p:nvPr/>
        </p:nvSpPr>
        <p:spPr>
          <a:xfrm>
            <a:off x="5084763" y="1123950"/>
            <a:ext cx="1979613" cy="1981200"/>
          </a:xfrm>
          <a:prstGeom prst="chord">
            <a:avLst>
              <a:gd name="adj1" fmla="val 11014374"/>
              <a:gd name="adj2" fmla="val 21437368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92" name="弦形 22"/>
          <p:cNvSpPr/>
          <p:nvPr/>
        </p:nvSpPr>
        <p:spPr>
          <a:xfrm>
            <a:off x="7300913" y="1123950"/>
            <a:ext cx="1981200" cy="1981200"/>
          </a:xfrm>
          <a:prstGeom prst="chord">
            <a:avLst>
              <a:gd name="adj1" fmla="val 11014374"/>
              <a:gd name="adj2" fmla="val 21437368"/>
            </a:avLst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93" name="弦形 23"/>
          <p:cNvSpPr/>
          <p:nvPr/>
        </p:nvSpPr>
        <p:spPr>
          <a:xfrm>
            <a:off x="9532938" y="1123950"/>
            <a:ext cx="1981200" cy="1981200"/>
          </a:xfrm>
          <a:prstGeom prst="chord">
            <a:avLst>
              <a:gd name="adj1" fmla="val 11014374"/>
              <a:gd name="adj2" fmla="val 21437368"/>
            </a:avLst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094" name="Freeform 136"/>
          <p:cNvSpPr/>
          <p:nvPr/>
        </p:nvSpPr>
        <p:spPr>
          <a:xfrm>
            <a:off x="1389063" y="1376363"/>
            <a:ext cx="504825" cy="504825"/>
          </a:xfrm>
          <a:custGeom>
            <a:avLst/>
            <a:gdLst/>
            <a:ahLst/>
            <a:cxnLst>
              <a:cxn ang="0">
                <a:pos x="383397" y="37560"/>
              </a:cxn>
              <a:cxn ang="0">
                <a:pos x="342050" y="97657"/>
              </a:cxn>
              <a:cxn ang="0">
                <a:pos x="285668" y="97657"/>
              </a:cxn>
              <a:cxn ang="0">
                <a:pos x="225528" y="97657"/>
              </a:cxn>
              <a:cxn ang="0">
                <a:pos x="112764" y="22536"/>
              </a:cxn>
              <a:cxn ang="0">
                <a:pos x="0" y="138974"/>
              </a:cxn>
              <a:cxn ang="0">
                <a:pos x="120281" y="255411"/>
              </a:cxn>
              <a:cxn ang="0">
                <a:pos x="229286" y="169022"/>
              </a:cxn>
              <a:cxn ang="0">
                <a:pos x="285668" y="169022"/>
              </a:cxn>
              <a:cxn ang="0">
                <a:pos x="342050" y="169022"/>
              </a:cxn>
              <a:cxn ang="0">
                <a:pos x="360844" y="199070"/>
              </a:cxn>
              <a:cxn ang="0">
                <a:pos x="390915" y="229119"/>
              </a:cxn>
              <a:cxn ang="0">
                <a:pos x="375879" y="274191"/>
              </a:cxn>
              <a:cxn ang="0">
                <a:pos x="353327" y="326776"/>
              </a:cxn>
              <a:cxn ang="0">
                <a:pos x="236804" y="398141"/>
              </a:cxn>
              <a:cxn ang="0">
                <a:pos x="296945" y="552139"/>
              </a:cxn>
              <a:cxn ang="0">
                <a:pos x="451055" y="488286"/>
              </a:cxn>
              <a:cxn ang="0">
                <a:pos x="417226" y="356824"/>
              </a:cxn>
              <a:cxn ang="0">
                <a:pos x="439779" y="300484"/>
              </a:cxn>
              <a:cxn ang="0">
                <a:pos x="462332" y="247899"/>
              </a:cxn>
              <a:cxn ang="0">
                <a:pos x="522472" y="225363"/>
              </a:cxn>
              <a:cxn ang="0">
                <a:pos x="545025" y="63853"/>
              </a:cxn>
              <a:cxn ang="0">
                <a:pos x="383397" y="37560"/>
              </a:cxn>
            </a:cxnLst>
            <a:rect l="0" t="0" r="0" b="0"/>
            <a:pathLst>
              <a:path w="155" h="153">
                <a:moveTo>
                  <a:pt x="102" y="10"/>
                </a:moveTo>
                <a:cubicBezTo>
                  <a:pt x="96" y="14"/>
                  <a:pt x="93" y="20"/>
                  <a:pt x="91" y="26"/>
                </a:cubicBezTo>
                <a:cubicBezTo>
                  <a:pt x="86" y="26"/>
                  <a:pt x="81" y="26"/>
                  <a:pt x="76" y="26"/>
                </a:cubicBezTo>
                <a:cubicBezTo>
                  <a:pt x="70" y="26"/>
                  <a:pt x="65" y="26"/>
                  <a:pt x="60" y="26"/>
                </a:cubicBezTo>
                <a:cubicBezTo>
                  <a:pt x="56" y="14"/>
                  <a:pt x="44" y="5"/>
                  <a:pt x="30" y="6"/>
                </a:cubicBezTo>
                <a:cubicBezTo>
                  <a:pt x="13" y="6"/>
                  <a:pt x="0" y="20"/>
                  <a:pt x="0" y="37"/>
                </a:cubicBezTo>
                <a:cubicBezTo>
                  <a:pt x="0" y="54"/>
                  <a:pt x="15" y="68"/>
                  <a:pt x="32" y="68"/>
                </a:cubicBezTo>
                <a:cubicBezTo>
                  <a:pt x="45" y="67"/>
                  <a:pt x="57" y="58"/>
                  <a:pt x="61" y="45"/>
                </a:cubicBezTo>
                <a:cubicBezTo>
                  <a:pt x="65" y="45"/>
                  <a:pt x="71" y="45"/>
                  <a:pt x="76" y="45"/>
                </a:cubicBezTo>
                <a:cubicBezTo>
                  <a:pt x="81" y="45"/>
                  <a:pt x="86" y="45"/>
                  <a:pt x="91" y="45"/>
                </a:cubicBezTo>
                <a:cubicBezTo>
                  <a:pt x="92" y="48"/>
                  <a:pt x="94" y="51"/>
                  <a:pt x="96" y="53"/>
                </a:cubicBezTo>
                <a:cubicBezTo>
                  <a:pt x="98" y="57"/>
                  <a:pt x="101" y="59"/>
                  <a:pt x="104" y="61"/>
                </a:cubicBezTo>
                <a:cubicBezTo>
                  <a:pt x="103" y="65"/>
                  <a:pt x="101" y="69"/>
                  <a:pt x="100" y="73"/>
                </a:cubicBezTo>
                <a:cubicBezTo>
                  <a:pt x="98" y="78"/>
                  <a:pt x="96" y="83"/>
                  <a:pt x="94" y="87"/>
                </a:cubicBezTo>
                <a:cubicBezTo>
                  <a:pt x="81" y="86"/>
                  <a:pt x="68" y="93"/>
                  <a:pt x="63" y="106"/>
                </a:cubicBezTo>
                <a:cubicBezTo>
                  <a:pt x="56" y="122"/>
                  <a:pt x="63" y="140"/>
                  <a:pt x="79" y="147"/>
                </a:cubicBezTo>
                <a:cubicBezTo>
                  <a:pt x="95" y="153"/>
                  <a:pt x="113" y="146"/>
                  <a:pt x="120" y="130"/>
                </a:cubicBezTo>
                <a:cubicBezTo>
                  <a:pt x="125" y="118"/>
                  <a:pt x="121" y="103"/>
                  <a:pt x="111" y="95"/>
                </a:cubicBezTo>
                <a:cubicBezTo>
                  <a:pt x="113" y="90"/>
                  <a:pt x="115" y="85"/>
                  <a:pt x="117" y="80"/>
                </a:cubicBezTo>
                <a:cubicBezTo>
                  <a:pt x="120" y="75"/>
                  <a:pt x="122" y="70"/>
                  <a:pt x="123" y="66"/>
                </a:cubicBezTo>
                <a:cubicBezTo>
                  <a:pt x="129" y="65"/>
                  <a:pt x="134" y="63"/>
                  <a:pt x="139" y="60"/>
                </a:cubicBezTo>
                <a:cubicBezTo>
                  <a:pt x="152" y="50"/>
                  <a:pt x="155" y="30"/>
                  <a:pt x="145" y="17"/>
                </a:cubicBezTo>
                <a:cubicBezTo>
                  <a:pt x="135" y="3"/>
                  <a:pt x="116" y="0"/>
                  <a:pt x="102" y="1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7" name="组合 220"/>
          <p:cNvGrpSpPr/>
          <p:nvPr/>
        </p:nvGrpSpPr>
        <p:grpSpPr>
          <a:xfrm>
            <a:off x="3605938" y="1464628"/>
            <a:ext cx="504001" cy="432000"/>
            <a:chOff x="0" y="0"/>
            <a:chExt cx="574675" cy="492125"/>
          </a:xfrm>
          <a:solidFill>
            <a:schemeClr val="bg1"/>
          </a:solidFill>
        </p:grpSpPr>
        <p:sp>
          <p:nvSpPr>
            <p:cNvPr id="1049095" name="Freeform 81"/>
            <p:cNvSpPr/>
            <p:nvPr/>
          </p:nvSpPr>
          <p:spPr>
            <a:xfrm>
              <a:off x="431800" y="266700"/>
              <a:ext cx="139700" cy="120650"/>
            </a:xfrm>
            <a:custGeom>
              <a:avLst/>
              <a:gdLst/>
              <a:ahLst/>
              <a:cxnLst>
                <a:cxn ang="0">
                  <a:pos x="139700" y="3770"/>
                </a:cxn>
                <a:cxn ang="0">
                  <a:pos x="15103" y="0"/>
                </a:cxn>
                <a:cxn ang="0">
                  <a:pos x="0" y="41473"/>
                </a:cxn>
                <a:cxn ang="0">
                  <a:pos x="98168" y="120650"/>
                </a:cxn>
                <a:cxn ang="0">
                  <a:pos x="139700" y="3770"/>
                </a:cxn>
              </a:cxnLst>
              <a:rect l="0" t="0" r="0" b="0"/>
              <a:pathLst>
                <a:path w="37" h="32">
                  <a:moveTo>
                    <a:pt x="37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4"/>
                    <a:pt x="2" y="8"/>
                    <a:pt x="0" y="1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2" y="23"/>
                    <a:pt x="36" y="12"/>
                    <a:pt x="37" y="1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096" name="Freeform 82"/>
            <p:cNvSpPr/>
            <p:nvPr/>
          </p:nvSpPr>
          <p:spPr>
            <a:xfrm>
              <a:off x="436562" y="153987"/>
              <a:ext cx="138113" cy="79375"/>
            </a:xfrm>
            <a:custGeom>
              <a:avLst/>
              <a:gdLst/>
              <a:ahLst/>
              <a:cxnLst>
                <a:cxn ang="0">
                  <a:pos x="0" y="41577"/>
                </a:cxn>
                <a:cxn ang="0">
                  <a:pos x="11198" y="75595"/>
                </a:cxn>
                <a:cxn ang="0">
                  <a:pos x="138113" y="79375"/>
                </a:cxn>
                <a:cxn ang="0">
                  <a:pos x="119449" y="0"/>
                </a:cxn>
                <a:cxn ang="0">
                  <a:pos x="0" y="41577"/>
                </a:cxn>
              </a:cxnLst>
              <a:rect l="0" t="0" r="0" b="0"/>
              <a:pathLst>
                <a:path w="37" h="21">
                  <a:moveTo>
                    <a:pt x="0" y="11"/>
                  </a:moveTo>
                  <a:cubicBezTo>
                    <a:pt x="2" y="14"/>
                    <a:pt x="3" y="17"/>
                    <a:pt x="3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14"/>
                    <a:pt x="35" y="7"/>
                    <a:pt x="32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097" name="Freeform 83"/>
            <p:cNvSpPr/>
            <p:nvPr/>
          </p:nvSpPr>
          <p:spPr>
            <a:xfrm>
              <a:off x="398462" y="33337"/>
              <a:ext cx="142875" cy="131762"/>
            </a:xfrm>
            <a:custGeom>
              <a:avLst/>
              <a:gdLst/>
              <a:ahLst/>
              <a:cxnLst>
                <a:cxn ang="0">
                  <a:pos x="18799" y="131762"/>
                </a:cxn>
                <a:cxn ang="0">
                  <a:pos x="142875" y="86586"/>
                </a:cxn>
                <a:cxn ang="0">
                  <a:pos x="56398" y="0"/>
                </a:cxn>
                <a:cxn ang="0">
                  <a:pos x="0" y="112939"/>
                </a:cxn>
                <a:cxn ang="0">
                  <a:pos x="18799" y="131762"/>
                </a:cxn>
              </a:cxnLst>
              <a:rect l="0" t="0" r="0" b="0"/>
              <a:pathLst>
                <a:path w="38" h="35">
                  <a:moveTo>
                    <a:pt x="5" y="35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2" y="14"/>
                    <a:pt x="24" y="6"/>
                    <a:pt x="15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32"/>
                    <a:pt x="4" y="33"/>
                    <a:pt x="5" y="3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098" name="Freeform 84"/>
            <p:cNvSpPr/>
            <p:nvPr/>
          </p:nvSpPr>
          <p:spPr>
            <a:xfrm>
              <a:off x="327025" y="0"/>
              <a:ext cx="93663" cy="131762"/>
            </a:xfrm>
            <a:custGeom>
              <a:avLst/>
              <a:gdLst/>
              <a:ahLst/>
              <a:cxnLst>
                <a:cxn ang="0">
                  <a:pos x="41212" y="131762"/>
                </a:cxn>
                <a:cxn ang="0">
                  <a:pos x="93663" y="1882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24233"/>
                </a:cxn>
                <a:cxn ang="0">
                  <a:pos x="0" y="124233"/>
                </a:cxn>
                <a:cxn ang="0">
                  <a:pos x="41212" y="131762"/>
                </a:cxn>
              </a:cxnLst>
              <a:rect l="0" t="0" r="0" b="0"/>
              <a:pathLst>
                <a:path w="25" h="35">
                  <a:moveTo>
                    <a:pt x="11" y="35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17" y="2"/>
                    <a:pt x="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3"/>
                    <a:pt x="7" y="34"/>
                    <a:pt x="11" y="3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099" name="Freeform 85"/>
            <p:cNvSpPr/>
            <p:nvPr/>
          </p:nvSpPr>
          <p:spPr>
            <a:xfrm>
              <a:off x="368300" y="334962"/>
              <a:ext cx="139700" cy="153987"/>
            </a:xfrm>
            <a:custGeom>
              <a:avLst/>
              <a:gdLst/>
              <a:ahLst/>
              <a:cxnLst>
                <a:cxn ang="0">
                  <a:pos x="41532" y="0"/>
                </a:cxn>
                <a:cxn ang="0">
                  <a:pos x="0" y="26290"/>
                </a:cxn>
                <a:cxn ang="0">
                  <a:pos x="11327" y="153987"/>
                </a:cxn>
                <a:cxn ang="0">
                  <a:pos x="139700" y="78871"/>
                </a:cxn>
                <a:cxn ang="0">
                  <a:pos x="41532" y="0"/>
                </a:cxn>
              </a:cxnLst>
              <a:rect l="0" t="0" r="0" b="0"/>
              <a:pathLst>
                <a:path w="37" h="41">
                  <a:moveTo>
                    <a:pt x="11" y="0"/>
                  </a:moveTo>
                  <a:cubicBezTo>
                    <a:pt x="8" y="3"/>
                    <a:pt x="4" y="5"/>
                    <a:pt x="0" y="7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16" y="38"/>
                    <a:pt x="28" y="31"/>
                    <a:pt x="37" y="21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100" name="Freeform 86"/>
            <p:cNvSpPr/>
            <p:nvPr/>
          </p:nvSpPr>
          <p:spPr>
            <a:xfrm>
              <a:off x="0" y="41275"/>
              <a:ext cx="285750" cy="390525"/>
            </a:xfrm>
            <a:custGeom>
              <a:avLst/>
              <a:gdLst/>
              <a:ahLst/>
              <a:cxnLst>
                <a:cxn ang="0">
                  <a:pos x="78957" y="206528"/>
                </a:cxn>
                <a:cxn ang="0">
                  <a:pos x="161674" y="390525"/>
                </a:cxn>
                <a:cxn ang="0">
                  <a:pos x="225592" y="274119"/>
                </a:cxn>
                <a:cxn ang="0">
                  <a:pos x="206793" y="206528"/>
                </a:cxn>
                <a:cxn ang="0">
                  <a:pos x="206793" y="199018"/>
                </a:cxn>
                <a:cxn ang="0">
                  <a:pos x="266951" y="199018"/>
                </a:cxn>
                <a:cxn ang="0">
                  <a:pos x="266951" y="199018"/>
                </a:cxn>
                <a:cxn ang="0">
                  <a:pos x="266951" y="199018"/>
                </a:cxn>
                <a:cxn ang="0">
                  <a:pos x="285750" y="199018"/>
                </a:cxn>
                <a:cxn ang="0">
                  <a:pos x="142875" y="0"/>
                </a:cxn>
                <a:cxn ang="0">
                  <a:pos x="0" y="199018"/>
                </a:cxn>
                <a:cxn ang="0">
                  <a:pos x="78957" y="199018"/>
                </a:cxn>
                <a:cxn ang="0">
                  <a:pos x="78957" y="206528"/>
                </a:cxn>
              </a:cxnLst>
              <a:rect l="0" t="0" r="0" b="0"/>
              <a:pathLst>
                <a:path w="76" h="104">
                  <a:moveTo>
                    <a:pt x="21" y="55"/>
                  </a:moveTo>
                  <a:cubicBezTo>
                    <a:pt x="21" y="74"/>
                    <a:pt x="30" y="92"/>
                    <a:pt x="43" y="104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57" y="67"/>
                    <a:pt x="55" y="61"/>
                    <a:pt x="55" y="55"/>
                  </a:cubicBezTo>
                  <a:cubicBezTo>
                    <a:pt x="55" y="54"/>
                    <a:pt x="55" y="53"/>
                    <a:pt x="55" y="53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4"/>
                    <a:pt x="21" y="5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101" name="Freeform 87"/>
            <p:cNvSpPr/>
            <p:nvPr/>
          </p:nvSpPr>
          <p:spPr>
            <a:xfrm>
              <a:off x="192087" y="342900"/>
              <a:ext cx="150813" cy="149225"/>
            </a:xfrm>
            <a:custGeom>
              <a:avLst/>
              <a:gdLst/>
              <a:ahLst/>
              <a:cxnLst>
                <a:cxn ang="0">
                  <a:pos x="139502" y="26114"/>
                </a:cxn>
                <a:cxn ang="0">
                  <a:pos x="135732" y="26114"/>
                </a:cxn>
                <a:cxn ang="0">
                  <a:pos x="60325" y="0"/>
                </a:cxn>
                <a:cxn ang="0">
                  <a:pos x="0" y="111919"/>
                </a:cxn>
                <a:cxn ang="0">
                  <a:pos x="135732" y="149225"/>
                </a:cxn>
                <a:cxn ang="0">
                  <a:pos x="150813" y="149225"/>
                </a:cxn>
                <a:cxn ang="0">
                  <a:pos x="139502" y="26114"/>
                </a:cxn>
              </a:cxnLst>
              <a:rect l="0" t="0" r="0" b="0"/>
              <a:pathLst>
                <a:path w="40" h="40">
                  <a:moveTo>
                    <a:pt x="37" y="7"/>
                  </a:moveTo>
                  <a:cubicBezTo>
                    <a:pt x="37" y="7"/>
                    <a:pt x="36" y="7"/>
                    <a:pt x="36" y="7"/>
                  </a:cubicBezTo>
                  <a:cubicBezTo>
                    <a:pt x="29" y="7"/>
                    <a:pt x="22" y="4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0" y="36"/>
                    <a:pt x="23" y="40"/>
                    <a:pt x="36" y="40"/>
                  </a:cubicBezTo>
                  <a:cubicBezTo>
                    <a:pt x="37" y="40"/>
                    <a:pt x="39" y="40"/>
                    <a:pt x="40" y="40"/>
                  </a:cubicBezTo>
                  <a:lnTo>
                    <a:pt x="37" y="7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</p:grpSp>
      <p:sp>
        <p:nvSpPr>
          <p:cNvPr id="1049102" name="Freeform 14"/>
          <p:cNvSpPr>
            <a:spLocks noEditPoints="1"/>
          </p:cNvSpPr>
          <p:nvPr/>
        </p:nvSpPr>
        <p:spPr>
          <a:xfrm>
            <a:off x="8112125" y="1306513"/>
            <a:ext cx="358775" cy="539750"/>
          </a:xfrm>
          <a:custGeom>
            <a:avLst/>
            <a:gdLst/>
            <a:ahLst/>
            <a:cxnLst>
              <a:cxn ang="0">
                <a:pos x="44993" y="216036"/>
              </a:cxn>
              <a:cxn ang="0">
                <a:pos x="160286" y="216036"/>
              </a:cxn>
              <a:cxn ang="0">
                <a:pos x="146226" y="283372"/>
              </a:cxn>
              <a:cxn ang="0">
                <a:pos x="126542" y="283372"/>
              </a:cxn>
              <a:cxn ang="0">
                <a:pos x="104046" y="300206"/>
              </a:cxn>
              <a:cxn ang="0">
                <a:pos x="81549" y="283372"/>
              </a:cxn>
              <a:cxn ang="0">
                <a:pos x="59053" y="283372"/>
              </a:cxn>
              <a:cxn ang="0">
                <a:pos x="44993" y="216036"/>
              </a:cxn>
              <a:cxn ang="0">
                <a:pos x="143414" y="81364"/>
              </a:cxn>
              <a:cxn ang="0">
                <a:pos x="146226" y="98198"/>
              </a:cxn>
              <a:cxn ang="0">
                <a:pos x="143414" y="103810"/>
              </a:cxn>
              <a:cxn ang="0">
                <a:pos x="149038" y="106615"/>
              </a:cxn>
              <a:cxn ang="0">
                <a:pos x="146226" y="117838"/>
              </a:cxn>
              <a:cxn ang="0">
                <a:pos x="140602" y="117838"/>
              </a:cxn>
              <a:cxn ang="0">
                <a:pos x="146226" y="120644"/>
              </a:cxn>
              <a:cxn ang="0">
                <a:pos x="143414" y="131866"/>
              </a:cxn>
              <a:cxn ang="0">
                <a:pos x="140602" y="134672"/>
              </a:cxn>
              <a:cxn ang="0">
                <a:pos x="143414" y="137478"/>
              </a:cxn>
              <a:cxn ang="0">
                <a:pos x="140602" y="148700"/>
              </a:cxn>
              <a:cxn ang="0">
                <a:pos x="132166" y="151506"/>
              </a:cxn>
              <a:cxn ang="0">
                <a:pos x="81549" y="137478"/>
              </a:cxn>
              <a:cxn ang="0">
                <a:pos x="59053" y="137478"/>
              </a:cxn>
              <a:cxn ang="0">
                <a:pos x="59053" y="89781"/>
              </a:cxn>
              <a:cxn ang="0">
                <a:pos x="78737" y="86976"/>
              </a:cxn>
              <a:cxn ang="0">
                <a:pos x="118106" y="44891"/>
              </a:cxn>
              <a:cxn ang="0">
                <a:pos x="106858" y="84170"/>
              </a:cxn>
              <a:cxn ang="0">
                <a:pos x="143414" y="81364"/>
              </a:cxn>
              <a:cxn ang="0">
                <a:pos x="42181" y="199202"/>
              </a:cxn>
              <a:cxn ang="0">
                <a:pos x="70301" y="199202"/>
              </a:cxn>
              <a:cxn ang="0">
                <a:pos x="47805" y="134672"/>
              </a:cxn>
              <a:cxn ang="0">
                <a:pos x="30932" y="81364"/>
              </a:cxn>
              <a:cxn ang="0">
                <a:pos x="64677" y="36474"/>
              </a:cxn>
              <a:cxn ang="0">
                <a:pos x="104046" y="30862"/>
              </a:cxn>
              <a:cxn ang="0">
                <a:pos x="140602" y="39279"/>
              </a:cxn>
              <a:cxn ang="0">
                <a:pos x="174347" y="81364"/>
              </a:cxn>
              <a:cxn ang="0">
                <a:pos x="157474" y="134672"/>
              </a:cxn>
              <a:cxn ang="0">
                <a:pos x="134978" y="199202"/>
              </a:cxn>
              <a:cxn ang="0">
                <a:pos x="163098" y="199202"/>
              </a:cxn>
              <a:cxn ang="0">
                <a:pos x="182783" y="145895"/>
              </a:cxn>
              <a:cxn ang="0">
                <a:pos x="199655" y="75753"/>
              </a:cxn>
              <a:cxn ang="0">
                <a:pos x="154662" y="14028"/>
              </a:cxn>
              <a:cxn ang="0">
                <a:pos x="104046" y="2806"/>
              </a:cxn>
              <a:cxn ang="0">
                <a:pos x="53429" y="11223"/>
              </a:cxn>
              <a:cxn ang="0">
                <a:pos x="5624" y="75753"/>
              </a:cxn>
              <a:cxn ang="0">
                <a:pos x="22496" y="145895"/>
              </a:cxn>
              <a:cxn ang="0">
                <a:pos x="42181" y="199202"/>
              </a:cxn>
            </a:cxnLst>
            <a:rect l="0" t="0" r="0" b="0"/>
            <a:pathLst>
              <a:path w="73" h="107">
                <a:moveTo>
                  <a:pt x="16" y="77"/>
                </a:moveTo>
                <a:cubicBezTo>
                  <a:pt x="57" y="77"/>
                  <a:pt x="57" y="77"/>
                  <a:pt x="57" y="77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45" y="101"/>
                  <a:pt x="45" y="101"/>
                  <a:pt x="45" y="101"/>
                </a:cubicBezTo>
                <a:cubicBezTo>
                  <a:pt x="44" y="104"/>
                  <a:pt x="41" y="107"/>
                  <a:pt x="37" y="107"/>
                </a:cubicBezTo>
                <a:cubicBezTo>
                  <a:pt x="33" y="107"/>
                  <a:pt x="30" y="104"/>
                  <a:pt x="29" y="101"/>
                </a:cubicBezTo>
                <a:cubicBezTo>
                  <a:pt x="21" y="101"/>
                  <a:pt x="21" y="101"/>
                  <a:pt x="21" y="101"/>
                </a:cubicBezTo>
                <a:cubicBezTo>
                  <a:pt x="16" y="77"/>
                  <a:pt x="16" y="77"/>
                  <a:pt x="16" y="77"/>
                </a:cubicBezTo>
                <a:close/>
                <a:moveTo>
                  <a:pt x="51" y="29"/>
                </a:moveTo>
                <a:cubicBezTo>
                  <a:pt x="52" y="35"/>
                  <a:pt x="52" y="35"/>
                  <a:pt x="52" y="35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8"/>
                  <a:pt x="53" y="38"/>
                  <a:pt x="53" y="38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2" y="43"/>
                  <a:pt x="52" y="43"/>
                  <a:pt x="52" y="43"/>
                </a:cubicBezTo>
                <a:cubicBezTo>
                  <a:pt x="51" y="47"/>
                  <a:pt x="51" y="47"/>
                  <a:pt x="51" y="47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9"/>
                  <a:pt x="51" y="49"/>
                  <a:pt x="51" y="49"/>
                </a:cubicBezTo>
                <a:cubicBezTo>
                  <a:pt x="50" y="53"/>
                  <a:pt x="50" y="53"/>
                  <a:pt x="50" y="53"/>
                </a:cubicBezTo>
                <a:cubicBezTo>
                  <a:pt x="47" y="54"/>
                  <a:pt x="47" y="54"/>
                  <a:pt x="47" y="54"/>
                </a:cubicBezTo>
                <a:cubicBezTo>
                  <a:pt x="29" y="49"/>
                  <a:pt x="29" y="49"/>
                  <a:pt x="29" y="49"/>
                </a:cubicBezTo>
                <a:cubicBezTo>
                  <a:pt x="21" y="49"/>
                  <a:pt x="21" y="49"/>
                  <a:pt x="21" y="49"/>
                </a:cubicBezTo>
                <a:cubicBezTo>
                  <a:pt x="21" y="32"/>
                  <a:pt x="21" y="32"/>
                  <a:pt x="21" y="32"/>
                </a:cubicBezTo>
                <a:cubicBezTo>
                  <a:pt x="28" y="31"/>
                  <a:pt x="28" y="31"/>
                  <a:pt x="28" y="31"/>
                </a:cubicBezTo>
                <a:cubicBezTo>
                  <a:pt x="42" y="16"/>
                  <a:pt x="42" y="16"/>
                  <a:pt x="42" y="16"/>
                </a:cubicBezTo>
                <a:cubicBezTo>
                  <a:pt x="50" y="21"/>
                  <a:pt x="43" y="26"/>
                  <a:pt x="38" y="30"/>
                </a:cubicBezTo>
                <a:cubicBezTo>
                  <a:pt x="51" y="29"/>
                  <a:pt x="51" y="29"/>
                  <a:pt x="51" y="29"/>
                </a:cubicBezTo>
                <a:close/>
                <a:moveTo>
                  <a:pt x="15" y="71"/>
                </a:moveTo>
                <a:cubicBezTo>
                  <a:pt x="25" y="71"/>
                  <a:pt x="25" y="71"/>
                  <a:pt x="25" y="71"/>
                </a:cubicBezTo>
                <a:cubicBezTo>
                  <a:pt x="24" y="62"/>
                  <a:pt x="20" y="55"/>
                  <a:pt x="17" y="48"/>
                </a:cubicBezTo>
                <a:cubicBezTo>
                  <a:pt x="13" y="41"/>
                  <a:pt x="10" y="34"/>
                  <a:pt x="11" y="29"/>
                </a:cubicBezTo>
                <a:cubicBezTo>
                  <a:pt x="13" y="21"/>
                  <a:pt x="17" y="16"/>
                  <a:pt x="23" y="13"/>
                </a:cubicBezTo>
                <a:cubicBezTo>
                  <a:pt x="27" y="11"/>
                  <a:pt x="32" y="10"/>
                  <a:pt x="37" y="11"/>
                </a:cubicBezTo>
                <a:cubicBezTo>
                  <a:pt x="42" y="11"/>
                  <a:pt x="46" y="12"/>
                  <a:pt x="50" y="14"/>
                </a:cubicBezTo>
                <a:cubicBezTo>
                  <a:pt x="56" y="17"/>
                  <a:pt x="60" y="22"/>
                  <a:pt x="62" y="29"/>
                </a:cubicBezTo>
                <a:cubicBezTo>
                  <a:pt x="63" y="34"/>
                  <a:pt x="59" y="41"/>
                  <a:pt x="56" y="48"/>
                </a:cubicBezTo>
                <a:cubicBezTo>
                  <a:pt x="53" y="55"/>
                  <a:pt x="49" y="62"/>
                  <a:pt x="48" y="71"/>
                </a:cubicBezTo>
                <a:cubicBezTo>
                  <a:pt x="58" y="71"/>
                  <a:pt x="58" y="71"/>
                  <a:pt x="58" y="71"/>
                </a:cubicBezTo>
                <a:cubicBezTo>
                  <a:pt x="59" y="64"/>
                  <a:pt x="62" y="58"/>
                  <a:pt x="65" y="52"/>
                </a:cubicBezTo>
                <a:cubicBezTo>
                  <a:pt x="69" y="44"/>
                  <a:pt x="73" y="36"/>
                  <a:pt x="71" y="27"/>
                </a:cubicBezTo>
                <a:cubicBezTo>
                  <a:pt x="70" y="17"/>
                  <a:pt x="63" y="9"/>
                  <a:pt x="55" y="5"/>
                </a:cubicBezTo>
                <a:cubicBezTo>
                  <a:pt x="49" y="2"/>
                  <a:pt x="43" y="1"/>
                  <a:pt x="37" y="1"/>
                </a:cubicBezTo>
                <a:cubicBezTo>
                  <a:pt x="31" y="0"/>
                  <a:pt x="24" y="2"/>
                  <a:pt x="19" y="4"/>
                </a:cubicBezTo>
                <a:cubicBezTo>
                  <a:pt x="10" y="9"/>
                  <a:pt x="4" y="16"/>
                  <a:pt x="2" y="27"/>
                </a:cubicBezTo>
                <a:cubicBezTo>
                  <a:pt x="0" y="36"/>
                  <a:pt x="4" y="44"/>
                  <a:pt x="8" y="52"/>
                </a:cubicBezTo>
                <a:cubicBezTo>
                  <a:pt x="10" y="58"/>
                  <a:pt x="13" y="64"/>
                  <a:pt x="15" y="7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103" name="Freeform 36"/>
          <p:cNvSpPr>
            <a:spLocks noEditPoints="1"/>
          </p:cNvSpPr>
          <p:nvPr/>
        </p:nvSpPr>
        <p:spPr>
          <a:xfrm>
            <a:off x="5805488" y="1379538"/>
            <a:ext cx="539750" cy="539750"/>
          </a:xfrm>
          <a:custGeom>
            <a:avLst/>
            <a:gdLst/>
            <a:ahLst/>
            <a:cxnLst>
              <a:cxn ang="0">
                <a:pos x="137265" y="0"/>
              </a:cxn>
              <a:cxn ang="0">
                <a:pos x="232510" y="39218"/>
              </a:cxn>
              <a:cxn ang="0">
                <a:pos x="271728" y="137265"/>
              </a:cxn>
              <a:cxn ang="0">
                <a:pos x="232510" y="232510"/>
              </a:cxn>
              <a:cxn ang="0">
                <a:pos x="137265" y="271728"/>
              </a:cxn>
              <a:cxn ang="0">
                <a:pos x="39218" y="232510"/>
              </a:cxn>
              <a:cxn ang="0">
                <a:pos x="0" y="137265"/>
              </a:cxn>
              <a:cxn ang="0">
                <a:pos x="39218" y="39218"/>
              </a:cxn>
              <a:cxn ang="0">
                <a:pos x="137265" y="0"/>
              </a:cxn>
              <a:cxn ang="0">
                <a:pos x="154073" y="131662"/>
              </a:cxn>
              <a:cxn ang="0">
                <a:pos x="151271" y="126059"/>
              </a:cxn>
              <a:cxn ang="0">
                <a:pos x="190490" y="67232"/>
              </a:cxn>
              <a:cxn ang="0">
                <a:pos x="182086" y="58828"/>
              </a:cxn>
              <a:cxn ang="0">
                <a:pos x="140066" y="120457"/>
              </a:cxn>
              <a:cxn ang="0">
                <a:pos x="126059" y="120457"/>
              </a:cxn>
              <a:cxn ang="0">
                <a:pos x="117655" y="145669"/>
              </a:cxn>
              <a:cxn ang="0">
                <a:pos x="142867" y="156874"/>
              </a:cxn>
              <a:cxn ang="0">
                <a:pos x="145669" y="154073"/>
              </a:cxn>
              <a:cxn ang="0">
                <a:pos x="193291" y="170880"/>
              </a:cxn>
              <a:cxn ang="0">
                <a:pos x="198894" y="156874"/>
              </a:cxn>
              <a:cxn ang="0">
                <a:pos x="154073" y="140066"/>
              </a:cxn>
              <a:cxn ang="0">
                <a:pos x="154073" y="131662"/>
              </a:cxn>
              <a:cxn ang="0">
                <a:pos x="207298" y="67232"/>
              </a:cxn>
              <a:cxn ang="0">
                <a:pos x="137265" y="36417"/>
              </a:cxn>
              <a:cxn ang="0">
                <a:pos x="64430" y="67232"/>
              </a:cxn>
              <a:cxn ang="0">
                <a:pos x="36417" y="137265"/>
              </a:cxn>
              <a:cxn ang="0">
                <a:pos x="64430" y="207298"/>
              </a:cxn>
              <a:cxn ang="0">
                <a:pos x="137265" y="235311"/>
              </a:cxn>
              <a:cxn ang="0">
                <a:pos x="207298" y="207298"/>
              </a:cxn>
              <a:cxn ang="0">
                <a:pos x="235311" y="137265"/>
              </a:cxn>
              <a:cxn ang="0">
                <a:pos x="207298" y="67232"/>
              </a:cxn>
            </a:cxnLst>
            <a:rect l="0" t="0" r="0" b="0"/>
            <a:pathLst>
              <a:path w="97" h="97">
                <a:moveTo>
                  <a:pt x="49" y="0"/>
                </a:moveTo>
                <a:cubicBezTo>
                  <a:pt x="62" y="0"/>
                  <a:pt x="74" y="5"/>
                  <a:pt x="83" y="14"/>
                </a:cubicBezTo>
                <a:cubicBezTo>
                  <a:pt x="92" y="23"/>
                  <a:pt x="97" y="35"/>
                  <a:pt x="97" y="49"/>
                </a:cubicBezTo>
                <a:cubicBezTo>
                  <a:pt x="97" y="62"/>
                  <a:pt x="92" y="74"/>
                  <a:pt x="83" y="83"/>
                </a:cubicBezTo>
                <a:cubicBezTo>
                  <a:pt x="74" y="92"/>
                  <a:pt x="62" y="97"/>
                  <a:pt x="49" y="97"/>
                </a:cubicBezTo>
                <a:cubicBezTo>
                  <a:pt x="35" y="97"/>
                  <a:pt x="23" y="92"/>
                  <a:pt x="14" y="83"/>
                </a:cubicBezTo>
                <a:cubicBezTo>
                  <a:pt x="5" y="74"/>
                  <a:pt x="0" y="62"/>
                  <a:pt x="0" y="49"/>
                </a:cubicBezTo>
                <a:cubicBezTo>
                  <a:pt x="0" y="35"/>
                  <a:pt x="5" y="23"/>
                  <a:pt x="14" y="14"/>
                </a:cubicBezTo>
                <a:cubicBezTo>
                  <a:pt x="23" y="5"/>
                  <a:pt x="35" y="0"/>
                  <a:pt x="49" y="0"/>
                </a:cubicBezTo>
                <a:close/>
                <a:moveTo>
                  <a:pt x="55" y="47"/>
                </a:moveTo>
                <a:cubicBezTo>
                  <a:pt x="54" y="46"/>
                  <a:pt x="54" y="45"/>
                  <a:pt x="54" y="45"/>
                </a:cubicBezTo>
                <a:cubicBezTo>
                  <a:pt x="59" y="38"/>
                  <a:pt x="64" y="31"/>
                  <a:pt x="68" y="24"/>
                </a:cubicBezTo>
                <a:cubicBezTo>
                  <a:pt x="67" y="23"/>
                  <a:pt x="66" y="22"/>
                  <a:pt x="65" y="21"/>
                </a:cubicBezTo>
                <a:cubicBezTo>
                  <a:pt x="59" y="28"/>
                  <a:pt x="54" y="35"/>
                  <a:pt x="50" y="43"/>
                </a:cubicBezTo>
                <a:cubicBezTo>
                  <a:pt x="48" y="42"/>
                  <a:pt x="47" y="43"/>
                  <a:pt x="45" y="43"/>
                </a:cubicBezTo>
                <a:cubicBezTo>
                  <a:pt x="42" y="45"/>
                  <a:pt x="40" y="49"/>
                  <a:pt x="42" y="52"/>
                </a:cubicBezTo>
                <a:cubicBezTo>
                  <a:pt x="43" y="56"/>
                  <a:pt x="47" y="58"/>
                  <a:pt x="51" y="56"/>
                </a:cubicBezTo>
                <a:cubicBezTo>
                  <a:pt x="51" y="56"/>
                  <a:pt x="52" y="56"/>
                  <a:pt x="52" y="55"/>
                </a:cubicBezTo>
                <a:cubicBezTo>
                  <a:pt x="58" y="58"/>
                  <a:pt x="63" y="60"/>
                  <a:pt x="69" y="61"/>
                </a:cubicBezTo>
                <a:cubicBezTo>
                  <a:pt x="70" y="59"/>
                  <a:pt x="71" y="58"/>
                  <a:pt x="71" y="56"/>
                </a:cubicBezTo>
                <a:cubicBezTo>
                  <a:pt x="66" y="54"/>
                  <a:pt x="61" y="51"/>
                  <a:pt x="55" y="50"/>
                </a:cubicBezTo>
                <a:cubicBezTo>
                  <a:pt x="55" y="49"/>
                  <a:pt x="55" y="48"/>
                  <a:pt x="55" y="47"/>
                </a:cubicBezTo>
                <a:close/>
                <a:moveTo>
                  <a:pt x="74" y="24"/>
                </a:moveTo>
                <a:cubicBezTo>
                  <a:pt x="67" y="17"/>
                  <a:pt x="58" y="13"/>
                  <a:pt x="49" y="13"/>
                </a:cubicBezTo>
                <a:cubicBezTo>
                  <a:pt x="39" y="13"/>
                  <a:pt x="30" y="17"/>
                  <a:pt x="23" y="24"/>
                </a:cubicBezTo>
                <a:cubicBezTo>
                  <a:pt x="17" y="30"/>
                  <a:pt x="13" y="39"/>
                  <a:pt x="13" y="49"/>
                </a:cubicBezTo>
                <a:cubicBezTo>
                  <a:pt x="13" y="58"/>
                  <a:pt x="17" y="67"/>
                  <a:pt x="23" y="74"/>
                </a:cubicBezTo>
                <a:cubicBezTo>
                  <a:pt x="30" y="80"/>
                  <a:pt x="39" y="84"/>
                  <a:pt x="49" y="84"/>
                </a:cubicBezTo>
                <a:cubicBezTo>
                  <a:pt x="58" y="84"/>
                  <a:pt x="67" y="80"/>
                  <a:pt x="74" y="74"/>
                </a:cubicBezTo>
                <a:cubicBezTo>
                  <a:pt x="80" y="67"/>
                  <a:pt x="84" y="58"/>
                  <a:pt x="84" y="49"/>
                </a:cubicBezTo>
                <a:cubicBezTo>
                  <a:pt x="84" y="39"/>
                  <a:pt x="80" y="30"/>
                  <a:pt x="74" y="2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104" name="Freeform 41"/>
          <p:cNvSpPr>
            <a:spLocks noEditPoints="1"/>
          </p:cNvSpPr>
          <p:nvPr/>
        </p:nvSpPr>
        <p:spPr>
          <a:xfrm>
            <a:off x="10199688" y="1354138"/>
            <a:ext cx="647700" cy="468312"/>
          </a:xfrm>
          <a:custGeom>
            <a:avLst/>
            <a:gdLst/>
            <a:ahLst/>
            <a:cxnLst>
              <a:cxn ang="0">
                <a:pos x="145735" y="39401"/>
              </a:cxn>
              <a:cxn ang="0">
                <a:pos x="235418" y="129460"/>
              </a:cxn>
              <a:cxn ang="0">
                <a:pos x="235418" y="140717"/>
              </a:cxn>
              <a:cxn ang="0">
                <a:pos x="201787" y="151975"/>
              </a:cxn>
              <a:cxn ang="0">
                <a:pos x="170959" y="154789"/>
              </a:cxn>
              <a:cxn ang="0">
                <a:pos x="156946" y="146346"/>
              </a:cxn>
              <a:cxn ang="0">
                <a:pos x="137327" y="146346"/>
              </a:cxn>
              <a:cxn ang="0">
                <a:pos x="120512" y="163232"/>
              </a:cxn>
              <a:cxn ang="0">
                <a:pos x="120512" y="163232"/>
              </a:cxn>
              <a:cxn ang="0">
                <a:pos x="137327" y="180118"/>
              </a:cxn>
              <a:cxn ang="0">
                <a:pos x="156946" y="180118"/>
              </a:cxn>
              <a:cxn ang="0">
                <a:pos x="170959" y="168861"/>
              </a:cxn>
              <a:cxn ang="0">
                <a:pos x="204590" y="166046"/>
              </a:cxn>
              <a:cxn ang="0">
                <a:pos x="229813" y="157603"/>
              </a:cxn>
              <a:cxn ang="0">
                <a:pos x="145735" y="219519"/>
              </a:cxn>
              <a:cxn ang="0">
                <a:pos x="56052" y="129460"/>
              </a:cxn>
              <a:cxn ang="0">
                <a:pos x="145735" y="39401"/>
              </a:cxn>
              <a:cxn ang="0">
                <a:pos x="145735" y="0"/>
              </a:cxn>
              <a:cxn ang="0">
                <a:pos x="56052" y="39401"/>
              </a:cxn>
              <a:cxn ang="0">
                <a:pos x="22421" y="92873"/>
              </a:cxn>
              <a:cxn ang="0">
                <a:pos x="16816" y="92873"/>
              </a:cxn>
              <a:cxn ang="0">
                <a:pos x="0" y="112574"/>
              </a:cxn>
              <a:cxn ang="0">
                <a:pos x="0" y="143532"/>
              </a:cxn>
              <a:cxn ang="0">
                <a:pos x="16816" y="160418"/>
              </a:cxn>
              <a:cxn ang="0">
                <a:pos x="42039" y="160418"/>
              </a:cxn>
              <a:cxn ang="0">
                <a:pos x="42039" y="95688"/>
              </a:cxn>
              <a:cxn ang="0">
                <a:pos x="70065" y="53473"/>
              </a:cxn>
              <a:cxn ang="0">
                <a:pos x="145735" y="19700"/>
              </a:cxn>
              <a:cxn ang="0">
                <a:pos x="224208" y="53473"/>
              </a:cxn>
              <a:cxn ang="0">
                <a:pos x="249431" y="92873"/>
              </a:cxn>
              <a:cxn ang="0">
                <a:pos x="249431" y="160418"/>
              </a:cxn>
              <a:cxn ang="0">
                <a:pos x="274655" y="160418"/>
              </a:cxn>
              <a:cxn ang="0">
                <a:pos x="294273" y="143532"/>
              </a:cxn>
              <a:cxn ang="0">
                <a:pos x="294273" y="112574"/>
              </a:cxn>
              <a:cxn ang="0">
                <a:pos x="274655" y="92873"/>
              </a:cxn>
              <a:cxn ang="0">
                <a:pos x="269050" y="92873"/>
              </a:cxn>
              <a:cxn ang="0">
                <a:pos x="238221" y="39401"/>
              </a:cxn>
              <a:cxn ang="0">
                <a:pos x="145735" y="0"/>
              </a:cxn>
            </a:cxnLst>
            <a:rect l="0" t="0" r="0" b="0"/>
            <a:pathLst>
              <a:path w="105" h="78">
                <a:moveTo>
                  <a:pt x="52" y="14"/>
                </a:moveTo>
                <a:cubicBezTo>
                  <a:pt x="70" y="14"/>
                  <a:pt x="84" y="29"/>
                  <a:pt x="84" y="46"/>
                </a:cubicBezTo>
                <a:cubicBezTo>
                  <a:pt x="84" y="47"/>
                  <a:pt x="84" y="49"/>
                  <a:pt x="84" y="50"/>
                </a:cubicBezTo>
                <a:cubicBezTo>
                  <a:pt x="80" y="51"/>
                  <a:pt x="76" y="53"/>
                  <a:pt x="72" y="54"/>
                </a:cubicBezTo>
                <a:cubicBezTo>
                  <a:pt x="68" y="55"/>
                  <a:pt x="65" y="55"/>
                  <a:pt x="61" y="55"/>
                </a:cubicBezTo>
                <a:cubicBezTo>
                  <a:pt x="60" y="54"/>
                  <a:pt x="58" y="52"/>
                  <a:pt x="56" y="52"/>
                </a:cubicBezTo>
                <a:cubicBezTo>
                  <a:pt x="49" y="52"/>
                  <a:pt x="49" y="52"/>
                  <a:pt x="49" y="52"/>
                </a:cubicBezTo>
                <a:cubicBezTo>
                  <a:pt x="46" y="52"/>
                  <a:pt x="43" y="55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61"/>
                  <a:pt x="46" y="64"/>
                  <a:pt x="49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8" y="64"/>
                  <a:pt x="60" y="62"/>
                  <a:pt x="61" y="60"/>
                </a:cubicBezTo>
                <a:cubicBezTo>
                  <a:pt x="65" y="60"/>
                  <a:pt x="69" y="59"/>
                  <a:pt x="73" y="59"/>
                </a:cubicBezTo>
                <a:cubicBezTo>
                  <a:pt x="76" y="58"/>
                  <a:pt x="79" y="57"/>
                  <a:pt x="82" y="56"/>
                </a:cubicBezTo>
                <a:cubicBezTo>
                  <a:pt x="78" y="69"/>
                  <a:pt x="66" y="78"/>
                  <a:pt x="52" y="78"/>
                </a:cubicBezTo>
                <a:cubicBezTo>
                  <a:pt x="34" y="78"/>
                  <a:pt x="20" y="64"/>
                  <a:pt x="20" y="46"/>
                </a:cubicBezTo>
                <a:cubicBezTo>
                  <a:pt x="20" y="29"/>
                  <a:pt x="34" y="14"/>
                  <a:pt x="52" y="14"/>
                </a:cubicBezTo>
                <a:close/>
                <a:moveTo>
                  <a:pt x="52" y="0"/>
                </a:moveTo>
                <a:cubicBezTo>
                  <a:pt x="39" y="0"/>
                  <a:pt x="28" y="5"/>
                  <a:pt x="20" y="14"/>
                </a:cubicBezTo>
                <a:cubicBezTo>
                  <a:pt x="14" y="19"/>
                  <a:pt x="10" y="26"/>
                  <a:pt x="8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4"/>
                  <a:pt x="3" y="57"/>
                  <a:pt x="6" y="57"/>
                </a:cubicBezTo>
                <a:cubicBezTo>
                  <a:pt x="15" y="57"/>
                  <a:pt x="15" y="57"/>
                  <a:pt x="15" y="57"/>
                </a:cubicBezTo>
                <a:cubicBezTo>
                  <a:pt x="15" y="34"/>
                  <a:pt x="15" y="34"/>
                  <a:pt x="15" y="34"/>
                </a:cubicBezTo>
                <a:cubicBezTo>
                  <a:pt x="17" y="28"/>
                  <a:pt x="20" y="23"/>
                  <a:pt x="25" y="19"/>
                </a:cubicBezTo>
                <a:cubicBezTo>
                  <a:pt x="32" y="12"/>
                  <a:pt x="41" y="7"/>
                  <a:pt x="52" y="7"/>
                </a:cubicBezTo>
                <a:cubicBezTo>
                  <a:pt x="63" y="7"/>
                  <a:pt x="73" y="12"/>
                  <a:pt x="80" y="19"/>
                </a:cubicBezTo>
                <a:cubicBezTo>
                  <a:pt x="84" y="23"/>
                  <a:pt x="87" y="28"/>
                  <a:pt x="89" y="33"/>
                </a:cubicBezTo>
                <a:cubicBezTo>
                  <a:pt x="89" y="57"/>
                  <a:pt x="89" y="57"/>
                  <a:pt x="89" y="57"/>
                </a:cubicBezTo>
                <a:cubicBezTo>
                  <a:pt x="98" y="57"/>
                  <a:pt x="98" y="57"/>
                  <a:pt x="98" y="57"/>
                </a:cubicBezTo>
                <a:cubicBezTo>
                  <a:pt x="102" y="57"/>
                  <a:pt x="105" y="54"/>
                  <a:pt x="105" y="51"/>
                </a:cubicBezTo>
                <a:cubicBezTo>
                  <a:pt x="105" y="40"/>
                  <a:pt x="105" y="40"/>
                  <a:pt x="105" y="40"/>
                </a:cubicBezTo>
                <a:cubicBezTo>
                  <a:pt x="105" y="36"/>
                  <a:pt x="102" y="33"/>
                  <a:pt x="98" y="33"/>
                </a:cubicBezTo>
                <a:cubicBezTo>
                  <a:pt x="96" y="33"/>
                  <a:pt x="96" y="33"/>
                  <a:pt x="96" y="33"/>
                </a:cubicBezTo>
                <a:cubicBezTo>
                  <a:pt x="94" y="26"/>
                  <a:pt x="90" y="19"/>
                  <a:pt x="85" y="14"/>
                </a:cubicBezTo>
                <a:cubicBezTo>
                  <a:pt x="76" y="5"/>
                  <a:pt x="65" y="0"/>
                  <a:pt x="52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8" name="组合 10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9105" name="文本框 6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817" name="直接连接符 12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106" name="文本框 7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75" name="Resim 209717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95901" y="110195"/>
            <a:ext cx="11800197" cy="66376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7" name="平行四边形 7"/>
          <p:cNvSpPr/>
          <p:nvPr/>
        </p:nvSpPr>
        <p:spPr>
          <a:xfrm>
            <a:off x="4379913" y="2857500"/>
            <a:ext cx="3489325" cy="3230563"/>
          </a:xfrm>
          <a:prstGeom prst="parallelogram">
            <a:avLst>
              <a:gd name="adj" fmla="val 261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08" name="平行四边形 8"/>
          <p:cNvSpPr/>
          <p:nvPr/>
        </p:nvSpPr>
        <p:spPr>
          <a:xfrm>
            <a:off x="7896225" y="2865438"/>
            <a:ext cx="3489325" cy="3230563"/>
          </a:xfrm>
          <a:prstGeom prst="parallelogram">
            <a:avLst>
              <a:gd name="adj" fmla="val 261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09" name="平行四边形 6"/>
          <p:cNvSpPr/>
          <p:nvPr/>
        </p:nvSpPr>
        <p:spPr>
          <a:xfrm>
            <a:off x="865188" y="2865438"/>
            <a:ext cx="3489325" cy="3230563"/>
          </a:xfrm>
          <a:prstGeom prst="parallelogram">
            <a:avLst>
              <a:gd name="adj" fmla="val 261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3145818" name="直接连接符 5"/>
          <p:cNvCxnSpPr>
            <a:cxnSpLocks/>
            <a:stCxn id="1049111" idx="3"/>
          </p:cNvCxnSpPr>
          <p:nvPr/>
        </p:nvCxnSpPr>
        <p:spPr>
          <a:xfrm>
            <a:off x="4144963" y="2865438"/>
            <a:ext cx="4830763" cy="0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10" name="菱形 1"/>
          <p:cNvSpPr/>
          <p:nvPr/>
        </p:nvSpPr>
        <p:spPr>
          <a:xfrm>
            <a:off x="5402263" y="1736725"/>
            <a:ext cx="2255838" cy="2255838"/>
          </a:xfrm>
          <a:prstGeom prst="diamond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11" name="菱形 2"/>
          <p:cNvSpPr/>
          <p:nvPr/>
        </p:nvSpPr>
        <p:spPr>
          <a:xfrm>
            <a:off x="1889125" y="1736725"/>
            <a:ext cx="2255838" cy="2255838"/>
          </a:xfrm>
          <a:prstGeom prst="diamond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12" name="菱形 3"/>
          <p:cNvSpPr/>
          <p:nvPr/>
        </p:nvSpPr>
        <p:spPr>
          <a:xfrm>
            <a:off x="8915400" y="1736725"/>
            <a:ext cx="2255838" cy="2255838"/>
          </a:xfrm>
          <a:prstGeom prst="diamond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13" name="Freeform 10"/>
          <p:cNvSpPr>
            <a:spLocks noEditPoints="1"/>
          </p:cNvSpPr>
          <p:nvPr/>
        </p:nvSpPr>
        <p:spPr>
          <a:xfrm>
            <a:off x="9618663" y="2393950"/>
            <a:ext cx="979487" cy="893763"/>
          </a:xfrm>
          <a:custGeom>
            <a:avLst/>
            <a:gdLst/>
            <a:ahLst/>
            <a:cxnLst>
              <a:cxn ang="0">
                <a:pos x="193413" y="0"/>
              </a:cxn>
              <a:cxn ang="0">
                <a:pos x="204093" y="11866"/>
              </a:cxn>
              <a:cxn ang="0">
                <a:pos x="185107" y="65262"/>
              </a:cxn>
              <a:cxn ang="0">
                <a:pos x="43904" y="20172"/>
              </a:cxn>
              <a:cxn ang="0">
                <a:pos x="53396" y="28478"/>
              </a:cxn>
              <a:cxn ang="0">
                <a:pos x="70009" y="42717"/>
              </a:cxn>
              <a:cxn ang="0">
                <a:pos x="43904" y="53396"/>
              </a:cxn>
              <a:cxn ang="0">
                <a:pos x="53396" y="61702"/>
              </a:cxn>
              <a:cxn ang="0">
                <a:pos x="70009" y="75941"/>
              </a:cxn>
              <a:cxn ang="0">
                <a:pos x="43904" y="87807"/>
              </a:cxn>
              <a:cxn ang="0">
                <a:pos x="53396" y="92554"/>
              </a:cxn>
              <a:cxn ang="0">
                <a:pos x="70009" y="106793"/>
              </a:cxn>
              <a:cxn ang="0">
                <a:pos x="43904" y="118658"/>
              </a:cxn>
              <a:cxn ang="0">
                <a:pos x="53396" y="123405"/>
              </a:cxn>
              <a:cxn ang="0">
                <a:pos x="70009" y="137644"/>
              </a:cxn>
              <a:cxn ang="0">
                <a:pos x="43904" y="151883"/>
              </a:cxn>
              <a:cxn ang="0">
                <a:pos x="53396" y="160189"/>
              </a:cxn>
              <a:cxn ang="0">
                <a:pos x="70009" y="174428"/>
              </a:cxn>
              <a:cxn ang="0">
                <a:pos x="43904" y="185107"/>
              </a:cxn>
              <a:cxn ang="0">
                <a:pos x="43904" y="207652"/>
              </a:cxn>
              <a:cxn ang="0">
                <a:pos x="185107" y="162562"/>
              </a:cxn>
              <a:cxn ang="0">
                <a:pos x="204093" y="215958"/>
              </a:cxn>
              <a:cxn ang="0">
                <a:pos x="193413" y="227824"/>
              </a:cxn>
              <a:cxn ang="0">
                <a:pos x="24918" y="227824"/>
              </a:cxn>
              <a:cxn ang="0">
                <a:pos x="24918" y="201719"/>
              </a:cxn>
              <a:cxn ang="0">
                <a:pos x="0" y="182734"/>
              </a:cxn>
              <a:cxn ang="0">
                <a:pos x="24918" y="166122"/>
              </a:cxn>
              <a:cxn ang="0">
                <a:pos x="0" y="149510"/>
              </a:cxn>
              <a:cxn ang="0">
                <a:pos x="24918" y="135271"/>
              </a:cxn>
              <a:cxn ang="0">
                <a:pos x="0" y="115099"/>
              </a:cxn>
              <a:cxn ang="0">
                <a:pos x="24918" y="104419"/>
              </a:cxn>
              <a:cxn ang="0">
                <a:pos x="0" y="84247"/>
              </a:cxn>
              <a:cxn ang="0">
                <a:pos x="24918" y="70008"/>
              </a:cxn>
              <a:cxn ang="0">
                <a:pos x="0" y="53396"/>
              </a:cxn>
              <a:cxn ang="0">
                <a:pos x="24918" y="11866"/>
              </a:cxn>
              <a:cxn ang="0">
                <a:pos x="35598" y="0"/>
              </a:cxn>
              <a:cxn ang="0">
                <a:pos x="86621" y="109166"/>
              </a:cxn>
              <a:cxn ang="0">
                <a:pos x="113912" y="121031"/>
              </a:cxn>
              <a:cxn ang="0">
                <a:pos x="86621" y="109166"/>
              </a:cxn>
              <a:cxn ang="0">
                <a:pos x="86621" y="84247"/>
              </a:cxn>
              <a:cxn ang="0">
                <a:pos x="136457" y="96113"/>
              </a:cxn>
              <a:cxn ang="0">
                <a:pos x="86621" y="84247"/>
              </a:cxn>
              <a:cxn ang="0">
                <a:pos x="86621" y="61702"/>
              </a:cxn>
              <a:cxn ang="0">
                <a:pos x="159002" y="73568"/>
              </a:cxn>
              <a:cxn ang="0">
                <a:pos x="86621" y="61702"/>
              </a:cxn>
              <a:cxn ang="0">
                <a:pos x="86621" y="39157"/>
              </a:cxn>
              <a:cxn ang="0">
                <a:pos x="159002" y="48650"/>
              </a:cxn>
              <a:cxn ang="0">
                <a:pos x="86621" y="39157"/>
              </a:cxn>
              <a:cxn ang="0">
                <a:pos x="113912" y="180361"/>
              </a:cxn>
              <a:cxn ang="0">
                <a:pos x="144763" y="180361"/>
              </a:cxn>
              <a:cxn ang="0">
                <a:pos x="117472" y="149510"/>
              </a:cxn>
              <a:cxn ang="0">
                <a:pos x="113912" y="180361"/>
              </a:cxn>
              <a:cxn ang="0">
                <a:pos x="220705" y="51023"/>
              </a:cxn>
              <a:cxn ang="0">
                <a:pos x="159002" y="166122"/>
              </a:cxn>
              <a:cxn ang="0">
                <a:pos x="220705" y="51023"/>
              </a:cxn>
            </a:cxnLst>
            <a:rect l="0" t="0" r="0" b="0"/>
            <a:pathLst>
              <a:path w="210" h="192">
                <a:moveTo>
                  <a:pt x="30" y="0"/>
                </a:moveTo>
                <a:lnTo>
                  <a:pt x="163" y="0"/>
                </a:lnTo>
                <a:lnTo>
                  <a:pt x="172" y="0"/>
                </a:lnTo>
                <a:lnTo>
                  <a:pt x="172" y="10"/>
                </a:lnTo>
                <a:lnTo>
                  <a:pt x="172" y="41"/>
                </a:lnTo>
                <a:lnTo>
                  <a:pt x="156" y="55"/>
                </a:lnTo>
                <a:lnTo>
                  <a:pt x="156" y="17"/>
                </a:lnTo>
                <a:lnTo>
                  <a:pt x="37" y="17"/>
                </a:lnTo>
                <a:lnTo>
                  <a:pt x="37" y="29"/>
                </a:lnTo>
                <a:lnTo>
                  <a:pt x="45" y="24"/>
                </a:lnTo>
                <a:lnTo>
                  <a:pt x="54" y="22"/>
                </a:lnTo>
                <a:lnTo>
                  <a:pt x="59" y="36"/>
                </a:lnTo>
                <a:lnTo>
                  <a:pt x="52" y="41"/>
                </a:lnTo>
                <a:lnTo>
                  <a:pt x="37" y="45"/>
                </a:lnTo>
                <a:lnTo>
                  <a:pt x="37" y="55"/>
                </a:lnTo>
                <a:lnTo>
                  <a:pt x="45" y="52"/>
                </a:lnTo>
                <a:lnTo>
                  <a:pt x="54" y="48"/>
                </a:lnTo>
                <a:lnTo>
                  <a:pt x="59" y="64"/>
                </a:lnTo>
                <a:lnTo>
                  <a:pt x="52" y="67"/>
                </a:lnTo>
                <a:lnTo>
                  <a:pt x="37" y="74"/>
                </a:lnTo>
                <a:lnTo>
                  <a:pt x="37" y="83"/>
                </a:lnTo>
                <a:lnTo>
                  <a:pt x="45" y="78"/>
                </a:lnTo>
                <a:lnTo>
                  <a:pt x="54" y="76"/>
                </a:lnTo>
                <a:lnTo>
                  <a:pt x="59" y="90"/>
                </a:lnTo>
                <a:lnTo>
                  <a:pt x="52" y="95"/>
                </a:lnTo>
                <a:lnTo>
                  <a:pt x="37" y="100"/>
                </a:lnTo>
                <a:lnTo>
                  <a:pt x="37" y="109"/>
                </a:lnTo>
                <a:lnTo>
                  <a:pt x="45" y="104"/>
                </a:lnTo>
                <a:lnTo>
                  <a:pt x="54" y="102"/>
                </a:lnTo>
                <a:lnTo>
                  <a:pt x="59" y="116"/>
                </a:lnTo>
                <a:lnTo>
                  <a:pt x="52" y="121"/>
                </a:lnTo>
                <a:lnTo>
                  <a:pt x="37" y="128"/>
                </a:lnTo>
                <a:lnTo>
                  <a:pt x="37" y="137"/>
                </a:lnTo>
                <a:lnTo>
                  <a:pt x="45" y="135"/>
                </a:lnTo>
                <a:lnTo>
                  <a:pt x="54" y="130"/>
                </a:lnTo>
                <a:lnTo>
                  <a:pt x="59" y="147"/>
                </a:lnTo>
                <a:lnTo>
                  <a:pt x="52" y="149"/>
                </a:lnTo>
                <a:lnTo>
                  <a:pt x="37" y="156"/>
                </a:lnTo>
                <a:lnTo>
                  <a:pt x="37" y="170"/>
                </a:lnTo>
                <a:lnTo>
                  <a:pt x="37" y="175"/>
                </a:lnTo>
                <a:lnTo>
                  <a:pt x="156" y="175"/>
                </a:lnTo>
                <a:lnTo>
                  <a:pt x="156" y="137"/>
                </a:lnTo>
                <a:lnTo>
                  <a:pt x="172" y="123"/>
                </a:lnTo>
                <a:lnTo>
                  <a:pt x="172" y="182"/>
                </a:lnTo>
                <a:lnTo>
                  <a:pt x="172" y="192"/>
                </a:lnTo>
                <a:lnTo>
                  <a:pt x="163" y="192"/>
                </a:lnTo>
                <a:lnTo>
                  <a:pt x="30" y="192"/>
                </a:lnTo>
                <a:lnTo>
                  <a:pt x="21" y="192"/>
                </a:lnTo>
                <a:lnTo>
                  <a:pt x="21" y="182"/>
                </a:lnTo>
                <a:lnTo>
                  <a:pt x="21" y="170"/>
                </a:lnTo>
                <a:lnTo>
                  <a:pt x="4" y="170"/>
                </a:lnTo>
                <a:lnTo>
                  <a:pt x="0" y="154"/>
                </a:lnTo>
                <a:lnTo>
                  <a:pt x="21" y="144"/>
                </a:lnTo>
                <a:lnTo>
                  <a:pt x="21" y="140"/>
                </a:lnTo>
                <a:lnTo>
                  <a:pt x="4" y="140"/>
                </a:lnTo>
                <a:lnTo>
                  <a:pt x="0" y="126"/>
                </a:lnTo>
                <a:lnTo>
                  <a:pt x="21" y="116"/>
                </a:lnTo>
                <a:lnTo>
                  <a:pt x="21" y="114"/>
                </a:lnTo>
                <a:lnTo>
                  <a:pt x="4" y="114"/>
                </a:lnTo>
                <a:lnTo>
                  <a:pt x="0" y="97"/>
                </a:lnTo>
                <a:lnTo>
                  <a:pt x="21" y="90"/>
                </a:lnTo>
                <a:lnTo>
                  <a:pt x="21" y="88"/>
                </a:lnTo>
                <a:lnTo>
                  <a:pt x="4" y="88"/>
                </a:lnTo>
                <a:lnTo>
                  <a:pt x="0" y="71"/>
                </a:lnTo>
                <a:lnTo>
                  <a:pt x="21" y="62"/>
                </a:lnTo>
                <a:lnTo>
                  <a:pt x="21" y="59"/>
                </a:lnTo>
                <a:lnTo>
                  <a:pt x="4" y="59"/>
                </a:lnTo>
                <a:lnTo>
                  <a:pt x="0" y="45"/>
                </a:lnTo>
                <a:lnTo>
                  <a:pt x="21" y="36"/>
                </a:lnTo>
                <a:lnTo>
                  <a:pt x="21" y="10"/>
                </a:lnTo>
                <a:lnTo>
                  <a:pt x="21" y="0"/>
                </a:lnTo>
                <a:lnTo>
                  <a:pt x="30" y="0"/>
                </a:lnTo>
                <a:lnTo>
                  <a:pt x="30" y="0"/>
                </a:lnTo>
                <a:close/>
                <a:moveTo>
                  <a:pt x="73" y="92"/>
                </a:moveTo>
                <a:lnTo>
                  <a:pt x="73" y="102"/>
                </a:lnTo>
                <a:lnTo>
                  <a:pt x="96" y="102"/>
                </a:lnTo>
                <a:lnTo>
                  <a:pt x="96" y="92"/>
                </a:lnTo>
                <a:lnTo>
                  <a:pt x="73" y="92"/>
                </a:lnTo>
                <a:lnTo>
                  <a:pt x="73" y="92"/>
                </a:lnTo>
                <a:close/>
                <a:moveTo>
                  <a:pt x="73" y="71"/>
                </a:moveTo>
                <a:lnTo>
                  <a:pt x="73" y="81"/>
                </a:lnTo>
                <a:lnTo>
                  <a:pt x="115" y="81"/>
                </a:lnTo>
                <a:lnTo>
                  <a:pt x="115" y="71"/>
                </a:lnTo>
                <a:lnTo>
                  <a:pt x="73" y="71"/>
                </a:lnTo>
                <a:lnTo>
                  <a:pt x="73" y="71"/>
                </a:lnTo>
                <a:close/>
                <a:moveTo>
                  <a:pt x="73" y="52"/>
                </a:moveTo>
                <a:lnTo>
                  <a:pt x="73" y="62"/>
                </a:lnTo>
                <a:lnTo>
                  <a:pt x="134" y="62"/>
                </a:lnTo>
                <a:lnTo>
                  <a:pt x="134" y="52"/>
                </a:lnTo>
                <a:lnTo>
                  <a:pt x="73" y="52"/>
                </a:lnTo>
                <a:lnTo>
                  <a:pt x="73" y="52"/>
                </a:lnTo>
                <a:close/>
                <a:moveTo>
                  <a:pt x="73" y="33"/>
                </a:moveTo>
                <a:lnTo>
                  <a:pt x="73" y="41"/>
                </a:lnTo>
                <a:lnTo>
                  <a:pt x="134" y="41"/>
                </a:lnTo>
                <a:lnTo>
                  <a:pt x="134" y="33"/>
                </a:lnTo>
                <a:lnTo>
                  <a:pt x="73" y="33"/>
                </a:lnTo>
                <a:lnTo>
                  <a:pt x="73" y="33"/>
                </a:lnTo>
                <a:close/>
                <a:moveTo>
                  <a:pt x="96" y="152"/>
                </a:moveTo>
                <a:lnTo>
                  <a:pt x="111" y="152"/>
                </a:lnTo>
                <a:lnTo>
                  <a:pt x="122" y="152"/>
                </a:lnTo>
                <a:lnTo>
                  <a:pt x="111" y="137"/>
                </a:lnTo>
                <a:lnTo>
                  <a:pt x="99" y="126"/>
                </a:lnTo>
                <a:lnTo>
                  <a:pt x="99" y="140"/>
                </a:lnTo>
                <a:lnTo>
                  <a:pt x="96" y="152"/>
                </a:lnTo>
                <a:lnTo>
                  <a:pt x="96" y="152"/>
                </a:lnTo>
                <a:close/>
                <a:moveTo>
                  <a:pt x="186" y="43"/>
                </a:moveTo>
                <a:lnTo>
                  <a:pt x="111" y="116"/>
                </a:lnTo>
                <a:lnTo>
                  <a:pt x="134" y="140"/>
                </a:lnTo>
                <a:lnTo>
                  <a:pt x="210" y="67"/>
                </a:lnTo>
                <a:lnTo>
                  <a:pt x="186" y="43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114" name="Freeform 101"/>
          <p:cNvSpPr/>
          <p:nvPr/>
        </p:nvSpPr>
        <p:spPr>
          <a:xfrm>
            <a:off x="6016625" y="2378075"/>
            <a:ext cx="879475" cy="846138"/>
          </a:xfrm>
          <a:custGeom>
            <a:avLst/>
            <a:gdLst/>
            <a:ahLst/>
            <a:cxnLst>
              <a:cxn ang="0">
                <a:pos x="72890" y="69779"/>
              </a:cxn>
              <a:cxn ang="0">
                <a:pos x="142977" y="69779"/>
              </a:cxn>
              <a:cxn ang="0">
                <a:pos x="148584" y="58615"/>
              </a:cxn>
              <a:cxn ang="0">
                <a:pos x="137370" y="41868"/>
              </a:cxn>
              <a:cxn ang="0">
                <a:pos x="140174" y="8374"/>
              </a:cxn>
              <a:cxn ang="0">
                <a:pos x="162601" y="0"/>
              </a:cxn>
              <a:cxn ang="0">
                <a:pos x="187833" y="8374"/>
              </a:cxn>
              <a:cxn ang="0">
                <a:pos x="190636" y="41868"/>
              </a:cxn>
              <a:cxn ang="0">
                <a:pos x="179422" y="58615"/>
              </a:cxn>
              <a:cxn ang="0">
                <a:pos x="182226" y="69779"/>
              </a:cxn>
              <a:cxn ang="0">
                <a:pos x="255116" y="69779"/>
              </a:cxn>
              <a:cxn ang="0">
                <a:pos x="255116" y="136767"/>
              </a:cxn>
              <a:cxn ang="0">
                <a:pos x="243902" y="142350"/>
              </a:cxn>
              <a:cxn ang="0">
                <a:pos x="227081" y="131185"/>
              </a:cxn>
              <a:cxn ang="0">
                <a:pos x="196243" y="133976"/>
              </a:cxn>
              <a:cxn ang="0">
                <a:pos x="187833" y="156306"/>
              </a:cxn>
              <a:cxn ang="0">
                <a:pos x="196243" y="178635"/>
              </a:cxn>
              <a:cxn ang="0">
                <a:pos x="227081" y="181426"/>
              </a:cxn>
              <a:cxn ang="0">
                <a:pos x="243902" y="170261"/>
              </a:cxn>
              <a:cxn ang="0">
                <a:pos x="255116" y="173053"/>
              </a:cxn>
              <a:cxn ang="0">
                <a:pos x="255116" y="245623"/>
              </a:cxn>
              <a:cxn ang="0">
                <a:pos x="179422" y="245623"/>
              </a:cxn>
              <a:cxn ang="0">
                <a:pos x="176619" y="237249"/>
              </a:cxn>
              <a:cxn ang="0">
                <a:pos x="187833" y="220502"/>
              </a:cxn>
              <a:cxn ang="0">
                <a:pos x="185029" y="189800"/>
              </a:cxn>
              <a:cxn ang="0">
                <a:pos x="162601" y="184217"/>
              </a:cxn>
              <a:cxn ang="0">
                <a:pos x="140174" y="189800"/>
              </a:cxn>
              <a:cxn ang="0">
                <a:pos x="137370" y="220502"/>
              </a:cxn>
              <a:cxn ang="0">
                <a:pos x="148584" y="237249"/>
              </a:cxn>
              <a:cxn ang="0">
                <a:pos x="142977" y="245623"/>
              </a:cxn>
              <a:cxn ang="0">
                <a:pos x="72890" y="245623"/>
              </a:cxn>
              <a:cxn ang="0">
                <a:pos x="72890" y="178635"/>
              </a:cxn>
              <a:cxn ang="0">
                <a:pos x="61676" y="173053"/>
              </a:cxn>
              <a:cxn ang="0">
                <a:pos x="44856" y="187008"/>
              </a:cxn>
              <a:cxn ang="0">
                <a:pos x="11214" y="181426"/>
              </a:cxn>
              <a:cxn ang="0">
                <a:pos x="2803" y="159097"/>
              </a:cxn>
              <a:cxn ang="0">
                <a:pos x="11214" y="133976"/>
              </a:cxn>
              <a:cxn ang="0">
                <a:pos x="44856" y="131185"/>
              </a:cxn>
              <a:cxn ang="0">
                <a:pos x="61676" y="142350"/>
              </a:cxn>
              <a:cxn ang="0">
                <a:pos x="72890" y="136767"/>
              </a:cxn>
              <a:cxn ang="0">
                <a:pos x="72890" y="69779"/>
              </a:cxn>
            </a:cxnLst>
            <a:rect l="0" t="0" r="0" b="0"/>
            <a:pathLst>
              <a:path w="91" h="88">
                <a:moveTo>
                  <a:pt x="26" y="25"/>
                </a:moveTo>
                <a:cubicBezTo>
                  <a:pt x="51" y="25"/>
                  <a:pt x="51" y="25"/>
                  <a:pt x="51" y="25"/>
                </a:cubicBezTo>
                <a:cubicBezTo>
                  <a:pt x="52" y="24"/>
                  <a:pt x="54" y="23"/>
                  <a:pt x="53" y="21"/>
                </a:cubicBezTo>
                <a:cubicBezTo>
                  <a:pt x="52" y="19"/>
                  <a:pt x="50" y="17"/>
                  <a:pt x="49" y="15"/>
                </a:cubicBezTo>
                <a:cubicBezTo>
                  <a:pt x="46" y="12"/>
                  <a:pt x="47" y="6"/>
                  <a:pt x="50" y="3"/>
                </a:cubicBezTo>
                <a:cubicBezTo>
                  <a:pt x="53" y="0"/>
                  <a:pt x="58" y="0"/>
                  <a:pt x="58" y="0"/>
                </a:cubicBezTo>
                <a:cubicBezTo>
                  <a:pt x="58" y="0"/>
                  <a:pt x="64" y="0"/>
                  <a:pt x="67" y="3"/>
                </a:cubicBezTo>
                <a:cubicBezTo>
                  <a:pt x="70" y="6"/>
                  <a:pt x="70" y="12"/>
                  <a:pt x="68" y="15"/>
                </a:cubicBezTo>
                <a:cubicBezTo>
                  <a:pt x="67" y="17"/>
                  <a:pt x="65" y="19"/>
                  <a:pt x="64" y="21"/>
                </a:cubicBezTo>
                <a:cubicBezTo>
                  <a:pt x="63" y="23"/>
                  <a:pt x="64" y="24"/>
                  <a:pt x="65" y="25"/>
                </a:cubicBezTo>
                <a:cubicBezTo>
                  <a:pt x="91" y="25"/>
                  <a:pt x="91" y="25"/>
                  <a:pt x="91" y="25"/>
                </a:cubicBezTo>
                <a:cubicBezTo>
                  <a:pt x="91" y="49"/>
                  <a:pt x="91" y="49"/>
                  <a:pt x="91" y="49"/>
                </a:cubicBezTo>
                <a:cubicBezTo>
                  <a:pt x="90" y="50"/>
                  <a:pt x="89" y="51"/>
                  <a:pt x="87" y="51"/>
                </a:cubicBezTo>
                <a:cubicBezTo>
                  <a:pt x="85" y="50"/>
                  <a:pt x="83" y="48"/>
                  <a:pt x="81" y="47"/>
                </a:cubicBezTo>
                <a:cubicBezTo>
                  <a:pt x="78" y="44"/>
                  <a:pt x="73" y="45"/>
                  <a:pt x="70" y="48"/>
                </a:cubicBezTo>
                <a:cubicBezTo>
                  <a:pt x="67" y="51"/>
                  <a:pt x="67" y="56"/>
                  <a:pt x="67" y="56"/>
                </a:cubicBezTo>
                <a:cubicBezTo>
                  <a:pt x="67" y="56"/>
                  <a:pt x="67" y="61"/>
                  <a:pt x="70" y="64"/>
                </a:cubicBezTo>
                <a:cubicBezTo>
                  <a:pt x="73" y="67"/>
                  <a:pt x="78" y="67"/>
                  <a:pt x="81" y="65"/>
                </a:cubicBezTo>
                <a:cubicBezTo>
                  <a:pt x="83" y="64"/>
                  <a:pt x="85" y="62"/>
                  <a:pt x="87" y="61"/>
                </a:cubicBezTo>
                <a:cubicBezTo>
                  <a:pt x="89" y="60"/>
                  <a:pt x="90" y="61"/>
                  <a:pt x="91" y="62"/>
                </a:cubicBezTo>
                <a:cubicBezTo>
                  <a:pt x="91" y="88"/>
                  <a:pt x="91" y="88"/>
                  <a:pt x="91" y="88"/>
                </a:cubicBezTo>
                <a:cubicBezTo>
                  <a:pt x="64" y="88"/>
                  <a:pt x="64" y="88"/>
                  <a:pt x="64" y="88"/>
                </a:cubicBezTo>
                <a:cubicBezTo>
                  <a:pt x="63" y="88"/>
                  <a:pt x="62" y="86"/>
                  <a:pt x="63" y="85"/>
                </a:cubicBezTo>
                <a:cubicBezTo>
                  <a:pt x="63" y="83"/>
                  <a:pt x="65" y="81"/>
                  <a:pt x="67" y="79"/>
                </a:cubicBezTo>
                <a:cubicBezTo>
                  <a:pt x="69" y="76"/>
                  <a:pt x="68" y="71"/>
                  <a:pt x="66" y="68"/>
                </a:cubicBezTo>
                <a:cubicBezTo>
                  <a:pt x="63" y="65"/>
                  <a:pt x="58" y="66"/>
                  <a:pt x="58" y="66"/>
                </a:cubicBezTo>
                <a:cubicBezTo>
                  <a:pt x="58" y="66"/>
                  <a:pt x="53" y="65"/>
                  <a:pt x="50" y="68"/>
                </a:cubicBezTo>
                <a:cubicBezTo>
                  <a:pt x="47" y="71"/>
                  <a:pt x="46" y="76"/>
                  <a:pt x="49" y="79"/>
                </a:cubicBezTo>
                <a:cubicBezTo>
                  <a:pt x="50" y="81"/>
                  <a:pt x="52" y="83"/>
                  <a:pt x="53" y="85"/>
                </a:cubicBezTo>
                <a:cubicBezTo>
                  <a:pt x="53" y="86"/>
                  <a:pt x="52" y="88"/>
                  <a:pt x="51" y="88"/>
                </a:cubicBezTo>
                <a:cubicBezTo>
                  <a:pt x="26" y="88"/>
                  <a:pt x="26" y="88"/>
                  <a:pt x="26" y="88"/>
                </a:cubicBezTo>
                <a:cubicBezTo>
                  <a:pt x="26" y="64"/>
                  <a:pt x="26" y="64"/>
                  <a:pt x="26" y="64"/>
                </a:cubicBezTo>
                <a:cubicBezTo>
                  <a:pt x="26" y="63"/>
                  <a:pt x="24" y="61"/>
                  <a:pt x="22" y="62"/>
                </a:cubicBezTo>
                <a:cubicBezTo>
                  <a:pt x="20" y="63"/>
                  <a:pt x="18" y="65"/>
                  <a:pt x="16" y="67"/>
                </a:cubicBezTo>
                <a:cubicBezTo>
                  <a:pt x="12" y="69"/>
                  <a:pt x="7" y="69"/>
                  <a:pt x="4" y="65"/>
                </a:cubicBezTo>
                <a:cubicBezTo>
                  <a:pt x="0" y="62"/>
                  <a:pt x="1" y="57"/>
                  <a:pt x="1" y="57"/>
                </a:cubicBezTo>
                <a:cubicBezTo>
                  <a:pt x="1" y="57"/>
                  <a:pt x="0" y="51"/>
                  <a:pt x="4" y="48"/>
                </a:cubicBezTo>
                <a:cubicBezTo>
                  <a:pt x="7" y="45"/>
                  <a:pt x="12" y="44"/>
                  <a:pt x="16" y="47"/>
                </a:cubicBezTo>
                <a:cubicBezTo>
                  <a:pt x="18" y="48"/>
                  <a:pt x="20" y="50"/>
                  <a:pt x="22" y="51"/>
                </a:cubicBezTo>
                <a:cubicBezTo>
                  <a:pt x="24" y="52"/>
                  <a:pt x="26" y="51"/>
                  <a:pt x="26" y="49"/>
                </a:cubicBezTo>
                <a:lnTo>
                  <a:pt x="26" y="25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115" name="Freeform 11"/>
          <p:cNvSpPr>
            <a:spLocks noEditPoints="1"/>
          </p:cNvSpPr>
          <p:nvPr/>
        </p:nvSpPr>
        <p:spPr>
          <a:xfrm>
            <a:off x="2693988" y="2378075"/>
            <a:ext cx="704850" cy="835025"/>
          </a:xfrm>
          <a:custGeom>
            <a:avLst/>
            <a:gdLst/>
            <a:ahLst/>
            <a:cxnLst>
              <a:cxn ang="0">
                <a:pos x="0" y="235099"/>
              </a:cxn>
              <a:cxn ang="0">
                <a:pos x="83974" y="53177"/>
              </a:cxn>
              <a:cxn ang="0">
                <a:pos x="109166" y="72769"/>
              </a:cxn>
              <a:cxn ang="0">
                <a:pos x="109166" y="72769"/>
              </a:cxn>
              <a:cxn ang="0">
                <a:pos x="109166" y="72769"/>
              </a:cxn>
              <a:cxn ang="0">
                <a:pos x="111965" y="72769"/>
              </a:cxn>
              <a:cxn ang="0">
                <a:pos x="111965" y="75567"/>
              </a:cxn>
              <a:cxn ang="0">
                <a:pos x="114764" y="75567"/>
              </a:cxn>
              <a:cxn ang="0">
                <a:pos x="114764" y="75567"/>
              </a:cxn>
              <a:cxn ang="0">
                <a:pos x="117563" y="78366"/>
              </a:cxn>
              <a:cxn ang="0">
                <a:pos x="117563" y="78366"/>
              </a:cxn>
              <a:cxn ang="0">
                <a:pos x="120363" y="78366"/>
              </a:cxn>
              <a:cxn ang="0">
                <a:pos x="120363" y="81165"/>
              </a:cxn>
              <a:cxn ang="0">
                <a:pos x="120363" y="81165"/>
              </a:cxn>
              <a:cxn ang="0">
                <a:pos x="123162" y="81165"/>
              </a:cxn>
              <a:cxn ang="0">
                <a:pos x="134358" y="89561"/>
              </a:cxn>
              <a:cxn ang="0">
                <a:pos x="137157" y="92360"/>
              </a:cxn>
              <a:cxn ang="0">
                <a:pos x="137157" y="92360"/>
              </a:cxn>
              <a:cxn ang="0">
                <a:pos x="137157" y="92360"/>
              </a:cxn>
              <a:cxn ang="0">
                <a:pos x="139956" y="95159"/>
              </a:cxn>
              <a:cxn ang="0">
                <a:pos x="139956" y="95159"/>
              </a:cxn>
              <a:cxn ang="0">
                <a:pos x="142756" y="95159"/>
              </a:cxn>
              <a:cxn ang="0">
                <a:pos x="142756" y="95159"/>
              </a:cxn>
              <a:cxn ang="0">
                <a:pos x="145555" y="97958"/>
              </a:cxn>
              <a:cxn ang="0">
                <a:pos x="145555" y="97958"/>
              </a:cxn>
              <a:cxn ang="0">
                <a:pos x="148354" y="97958"/>
              </a:cxn>
              <a:cxn ang="0">
                <a:pos x="148354" y="100757"/>
              </a:cxn>
              <a:cxn ang="0">
                <a:pos x="148354" y="100757"/>
              </a:cxn>
              <a:cxn ang="0">
                <a:pos x="137157" y="218306"/>
              </a:cxn>
              <a:cxn ang="0">
                <a:pos x="22393" y="251891"/>
              </a:cxn>
              <a:cxn ang="0">
                <a:pos x="97969" y="176324"/>
              </a:cxn>
              <a:cxn ang="0">
                <a:pos x="53183" y="145537"/>
              </a:cxn>
              <a:cxn ang="0">
                <a:pos x="8397" y="243495"/>
              </a:cxn>
              <a:cxn ang="0">
                <a:pos x="207135" y="257489"/>
              </a:cxn>
              <a:cxn ang="0">
                <a:pos x="151153" y="229501"/>
              </a:cxn>
              <a:cxn ang="0">
                <a:pos x="193140" y="117549"/>
              </a:cxn>
              <a:cxn ang="0">
                <a:pos x="97969" y="0"/>
              </a:cxn>
              <a:cxn ang="0">
                <a:pos x="193140" y="117549"/>
              </a:cxn>
            </a:cxnLst>
            <a:rect l="0" t="0" r="0" b="0"/>
            <a:pathLst>
              <a:path w="78" h="92">
                <a:moveTo>
                  <a:pt x="3" y="87"/>
                </a:moveTo>
                <a:cubicBezTo>
                  <a:pt x="2" y="86"/>
                  <a:pt x="1" y="85"/>
                  <a:pt x="0" y="84"/>
                </a:cubicBezTo>
                <a:cubicBezTo>
                  <a:pt x="0" y="71"/>
                  <a:pt x="0" y="58"/>
                  <a:pt x="1" y="44"/>
                </a:cubicBezTo>
                <a:cubicBezTo>
                  <a:pt x="12" y="40"/>
                  <a:pt x="22" y="31"/>
                  <a:pt x="30" y="19"/>
                </a:cubicBezTo>
                <a:cubicBezTo>
                  <a:pt x="38" y="25"/>
                  <a:pt x="38" y="25"/>
                  <a:pt x="38" y="25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3" y="35"/>
                  <a:pt x="53" y="35"/>
                  <a:pt x="53" y="35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62" y="42"/>
                  <a:pt x="62" y="42"/>
                  <a:pt x="62" y="42"/>
                </a:cubicBezTo>
                <a:cubicBezTo>
                  <a:pt x="54" y="54"/>
                  <a:pt x="49" y="66"/>
                  <a:pt x="49" y="78"/>
                </a:cubicBezTo>
                <a:cubicBezTo>
                  <a:pt x="36" y="83"/>
                  <a:pt x="24" y="87"/>
                  <a:pt x="11" y="92"/>
                </a:cubicBezTo>
                <a:cubicBezTo>
                  <a:pt x="10" y="91"/>
                  <a:pt x="9" y="91"/>
                  <a:pt x="8" y="90"/>
                </a:cubicBezTo>
                <a:cubicBezTo>
                  <a:pt x="24" y="67"/>
                  <a:pt x="24" y="67"/>
                  <a:pt x="24" y="67"/>
                </a:cubicBezTo>
                <a:cubicBezTo>
                  <a:pt x="28" y="68"/>
                  <a:pt x="32" y="67"/>
                  <a:pt x="35" y="63"/>
                </a:cubicBezTo>
                <a:cubicBezTo>
                  <a:pt x="38" y="59"/>
                  <a:pt x="37" y="53"/>
                  <a:pt x="33" y="50"/>
                </a:cubicBezTo>
                <a:cubicBezTo>
                  <a:pt x="28" y="47"/>
                  <a:pt x="22" y="48"/>
                  <a:pt x="19" y="52"/>
                </a:cubicBezTo>
                <a:cubicBezTo>
                  <a:pt x="16" y="56"/>
                  <a:pt x="17" y="61"/>
                  <a:pt x="20" y="64"/>
                </a:cubicBezTo>
                <a:cubicBezTo>
                  <a:pt x="3" y="87"/>
                  <a:pt x="3" y="87"/>
                  <a:pt x="3" y="87"/>
                </a:cubicBezTo>
                <a:close/>
                <a:moveTo>
                  <a:pt x="27" y="92"/>
                </a:moveTo>
                <a:cubicBezTo>
                  <a:pt x="74" y="92"/>
                  <a:pt x="74" y="92"/>
                  <a:pt x="74" y="92"/>
                </a:cubicBezTo>
                <a:cubicBezTo>
                  <a:pt x="74" y="82"/>
                  <a:pt x="74" y="82"/>
                  <a:pt x="74" y="82"/>
                </a:cubicBezTo>
                <a:cubicBezTo>
                  <a:pt x="54" y="82"/>
                  <a:pt x="54" y="82"/>
                  <a:pt x="54" y="82"/>
                </a:cubicBezTo>
                <a:cubicBezTo>
                  <a:pt x="27" y="92"/>
                  <a:pt x="27" y="92"/>
                  <a:pt x="27" y="92"/>
                </a:cubicBezTo>
                <a:close/>
                <a:moveTo>
                  <a:pt x="69" y="42"/>
                </a:moveTo>
                <a:cubicBezTo>
                  <a:pt x="78" y="30"/>
                  <a:pt x="78" y="30"/>
                  <a:pt x="78" y="30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11"/>
                  <a:pt x="26" y="11"/>
                  <a:pt x="26" y="11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116" name="文本框 23"/>
          <p:cNvSpPr txBox="1"/>
          <p:nvPr/>
        </p:nvSpPr>
        <p:spPr>
          <a:xfrm flipH="1">
            <a:off x="1465263" y="3992563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117" name="文本框 22"/>
          <p:cNvSpPr txBox="1"/>
          <p:nvPr/>
        </p:nvSpPr>
        <p:spPr>
          <a:xfrm flipH="1">
            <a:off x="1276350" y="4541838"/>
            <a:ext cx="2371725" cy="9042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19" name="直接连接符 25"/>
          <p:cNvCxnSpPr>
            <a:cxnSpLocks/>
          </p:cNvCxnSpPr>
          <p:nvPr/>
        </p:nvCxnSpPr>
        <p:spPr>
          <a:xfrm>
            <a:off x="1346200" y="4421188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18" name="文本框 9"/>
          <p:cNvSpPr txBox="1"/>
          <p:nvPr/>
        </p:nvSpPr>
        <p:spPr>
          <a:xfrm flipH="1">
            <a:off x="5003800" y="3992563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119" name="文本框 22"/>
          <p:cNvSpPr txBox="1"/>
          <p:nvPr/>
        </p:nvSpPr>
        <p:spPr>
          <a:xfrm flipH="1">
            <a:off x="4814888" y="4541838"/>
            <a:ext cx="2371725" cy="9042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20" name="直接连接符 11"/>
          <p:cNvCxnSpPr>
            <a:cxnSpLocks/>
          </p:cNvCxnSpPr>
          <p:nvPr/>
        </p:nvCxnSpPr>
        <p:spPr>
          <a:xfrm>
            <a:off x="4884738" y="4421188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20" name="文本框 12"/>
          <p:cNvSpPr txBox="1"/>
          <p:nvPr/>
        </p:nvSpPr>
        <p:spPr>
          <a:xfrm flipH="1">
            <a:off x="8513763" y="3992563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121" name="文本框 22"/>
          <p:cNvSpPr txBox="1"/>
          <p:nvPr/>
        </p:nvSpPr>
        <p:spPr>
          <a:xfrm flipH="1">
            <a:off x="8324850" y="4541838"/>
            <a:ext cx="2371725" cy="9042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21" name="直接连接符 14"/>
          <p:cNvCxnSpPr>
            <a:cxnSpLocks/>
          </p:cNvCxnSpPr>
          <p:nvPr/>
        </p:nvCxnSpPr>
        <p:spPr>
          <a:xfrm>
            <a:off x="8394700" y="4421188"/>
            <a:ext cx="223202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9122" name="文本框 4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822" name="直接连接符 12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123" name="文本框 9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76" name="Resim 209717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332" y="93345"/>
            <a:ext cx="1215166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7" name="平行四边形 7"/>
          <p:cNvSpPr/>
          <p:nvPr/>
        </p:nvSpPr>
        <p:spPr>
          <a:xfrm>
            <a:off x="2312988" y="4267200"/>
            <a:ext cx="1508125" cy="1397000"/>
          </a:xfrm>
          <a:prstGeom prst="parallelogram">
            <a:avLst>
              <a:gd name="adj" fmla="val 26104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28" name="平行四边形 8"/>
          <p:cNvSpPr/>
          <p:nvPr/>
        </p:nvSpPr>
        <p:spPr>
          <a:xfrm>
            <a:off x="4414838" y="4267200"/>
            <a:ext cx="1509713" cy="1397000"/>
          </a:xfrm>
          <a:prstGeom prst="parallelogram">
            <a:avLst>
              <a:gd name="adj" fmla="val 26104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29" name="平行四边形 6"/>
          <p:cNvSpPr/>
          <p:nvPr/>
        </p:nvSpPr>
        <p:spPr>
          <a:xfrm>
            <a:off x="209550" y="4267200"/>
            <a:ext cx="1509713" cy="1397000"/>
          </a:xfrm>
          <a:prstGeom prst="parallelogram">
            <a:avLst>
              <a:gd name="adj" fmla="val 26104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3145823" name="直接连接符 5"/>
          <p:cNvCxnSpPr>
            <a:cxnSpLocks/>
          </p:cNvCxnSpPr>
          <p:nvPr/>
        </p:nvCxnSpPr>
        <p:spPr>
          <a:xfrm>
            <a:off x="-15875" y="4267200"/>
            <a:ext cx="12204700" cy="0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30" name="平行四边形 4"/>
          <p:cNvSpPr/>
          <p:nvPr/>
        </p:nvSpPr>
        <p:spPr>
          <a:xfrm>
            <a:off x="6518275" y="4267200"/>
            <a:ext cx="1508125" cy="1397000"/>
          </a:xfrm>
          <a:prstGeom prst="parallelogram">
            <a:avLst>
              <a:gd name="adj" fmla="val 26104"/>
            </a:avLst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31" name="平行四边形 9"/>
          <p:cNvSpPr/>
          <p:nvPr/>
        </p:nvSpPr>
        <p:spPr>
          <a:xfrm>
            <a:off x="8620125" y="4267200"/>
            <a:ext cx="1508125" cy="1397000"/>
          </a:xfrm>
          <a:prstGeom prst="parallelogram">
            <a:avLst>
              <a:gd name="adj" fmla="val 26104"/>
            </a:avLst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32" name="文本框 23"/>
          <p:cNvSpPr txBox="1"/>
          <p:nvPr/>
        </p:nvSpPr>
        <p:spPr>
          <a:xfrm flipH="1">
            <a:off x="8772525" y="4678363"/>
            <a:ext cx="1277938" cy="447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2016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049133" name="文本框 23"/>
          <p:cNvSpPr txBox="1"/>
          <p:nvPr/>
        </p:nvSpPr>
        <p:spPr>
          <a:xfrm flipH="1">
            <a:off x="6672263" y="4648200"/>
            <a:ext cx="1277937" cy="447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201</a:t>
            </a: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1049134" name="文本框 23"/>
          <p:cNvSpPr txBox="1"/>
          <p:nvPr/>
        </p:nvSpPr>
        <p:spPr>
          <a:xfrm flipH="1">
            <a:off x="4506913" y="4678363"/>
            <a:ext cx="1277937" cy="447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201</a:t>
            </a: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1049135" name="文本框 23"/>
          <p:cNvSpPr txBox="1"/>
          <p:nvPr/>
        </p:nvSpPr>
        <p:spPr>
          <a:xfrm flipH="1">
            <a:off x="2452688" y="4678363"/>
            <a:ext cx="1277937" cy="447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201</a:t>
            </a: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049136" name="文本框 23"/>
          <p:cNvSpPr txBox="1"/>
          <p:nvPr/>
        </p:nvSpPr>
        <p:spPr>
          <a:xfrm flipH="1">
            <a:off x="271463" y="4648200"/>
            <a:ext cx="1277937" cy="447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201</a:t>
            </a:r>
            <a:r>
              <a:rPr lang="en-US" altLang="en-US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2</a:t>
            </a:r>
          </a:p>
        </p:txBody>
      </p:sp>
      <p:cxnSp>
        <p:nvCxnSpPr>
          <p:cNvPr id="3145824" name="直接连接符 17"/>
          <p:cNvCxnSpPr>
            <a:cxnSpLocks/>
          </p:cNvCxnSpPr>
          <p:nvPr/>
        </p:nvCxnSpPr>
        <p:spPr>
          <a:xfrm flipH="1">
            <a:off x="654050" y="2613025"/>
            <a:ext cx="547688" cy="165417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37" name="椭圆 18"/>
          <p:cNvSpPr/>
          <p:nvPr/>
        </p:nvSpPr>
        <p:spPr>
          <a:xfrm>
            <a:off x="3173413" y="2351088"/>
            <a:ext cx="323850" cy="3238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49138" name="椭圆 19"/>
          <p:cNvSpPr/>
          <p:nvPr/>
        </p:nvSpPr>
        <p:spPr>
          <a:xfrm>
            <a:off x="5275263" y="2351088"/>
            <a:ext cx="323850" cy="32385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49139" name="椭圆 20"/>
          <p:cNvSpPr/>
          <p:nvPr/>
        </p:nvSpPr>
        <p:spPr>
          <a:xfrm>
            <a:off x="1069975" y="2351088"/>
            <a:ext cx="323850" cy="32385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49140" name="椭圆 21"/>
          <p:cNvSpPr/>
          <p:nvPr/>
        </p:nvSpPr>
        <p:spPr>
          <a:xfrm>
            <a:off x="7378700" y="2351088"/>
            <a:ext cx="323850" cy="323850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49141" name="椭圆 22"/>
          <p:cNvSpPr/>
          <p:nvPr/>
        </p:nvSpPr>
        <p:spPr>
          <a:xfrm>
            <a:off x="9480550" y="2351088"/>
            <a:ext cx="323850" cy="323850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45825" name="直接连接符 23"/>
          <p:cNvCxnSpPr>
            <a:cxnSpLocks/>
          </p:cNvCxnSpPr>
          <p:nvPr/>
        </p:nvCxnSpPr>
        <p:spPr>
          <a:xfrm flipH="1">
            <a:off x="9067800" y="2674938"/>
            <a:ext cx="549275" cy="165417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826" name="直接连接符 24"/>
          <p:cNvCxnSpPr>
            <a:cxnSpLocks/>
          </p:cNvCxnSpPr>
          <p:nvPr/>
        </p:nvCxnSpPr>
        <p:spPr>
          <a:xfrm flipH="1">
            <a:off x="2757488" y="2613025"/>
            <a:ext cx="547688" cy="165417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827" name="直接连接符 27"/>
          <p:cNvCxnSpPr>
            <a:cxnSpLocks/>
          </p:cNvCxnSpPr>
          <p:nvPr/>
        </p:nvCxnSpPr>
        <p:spPr>
          <a:xfrm flipH="1">
            <a:off x="4860925" y="2674938"/>
            <a:ext cx="549275" cy="165417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828" name="直接连接符 29"/>
          <p:cNvCxnSpPr>
            <a:cxnSpLocks/>
          </p:cNvCxnSpPr>
          <p:nvPr/>
        </p:nvCxnSpPr>
        <p:spPr>
          <a:xfrm flipH="1">
            <a:off x="6964363" y="2674938"/>
            <a:ext cx="549275" cy="165417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组合 34"/>
          <p:cNvGrpSpPr/>
          <p:nvPr/>
        </p:nvGrpSpPr>
        <p:grpSpPr>
          <a:xfrm>
            <a:off x="1040765" y="1597978"/>
            <a:ext cx="1993900" cy="1943100"/>
            <a:chOff x="1640" y="2517"/>
            <a:chExt cx="3140" cy="3060"/>
          </a:xfrm>
        </p:grpSpPr>
        <p:sp>
          <p:nvSpPr>
            <p:cNvPr id="1049142" name="文本框 23"/>
            <p:cNvSpPr txBox="1"/>
            <p:nvPr/>
          </p:nvSpPr>
          <p:spPr>
            <a:xfrm flipH="1">
              <a:off x="1640" y="2517"/>
              <a:ext cx="3140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60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9143" name="文本框 22"/>
            <p:cNvSpPr txBox="1"/>
            <p:nvPr/>
          </p:nvSpPr>
          <p:spPr>
            <a:xfrm flipH="1">
              <a:off x="2139" y="3193"/>
              <a:ext cx="2199" cy="238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400" dirty="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</a:t>
              </a:r>
            </a:p>
          </p:txBody>
        </p:sp>
        <p:cxnSp>
          <p:nvCxnSpPr>
            <p:cNvPr id="3145829" name="直接连接符 33"/>
            <p:cNvCxnSpPr>
              <a:cxnSpLocks/>
            </p:cNvCxnSpPr>
            <p:nvPr/>
          </p:nvCxnSpPr>
          <p:spPr>
            <a:xfrm>
              <a:off x="2220" y="3072"/>
              <a:ext cx="1984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35"/>
          <p:cNvGrpSpPr/>
          <p:nvPr/>
        </p:nvGrpSpPr>
        <p:grpSpPr>
          <a:xfrm>
            <a:off x="3173413" y="1570038"/>
            <a:ext cx="1993900" cy="1942465"/>
            <a:chOff x="1641" y="2518"/>
            <a:chExt cx="3140" cy="3059"/>
          </a:xfrm>
        </p:grpSpPr>
        <p:sp>
          <p:nvSpPr>
            <p:cNvPr id="1049144" name="文本框 23"/>
            <p:cNvSpPr txBox="1"/>
            <p:nvPr/>
          </p:nvSpPr>
          <p:spPr>
            <a:xfrm flipH="1">
              <a:off x="1641" y="2518"/>
              <a:ext cx="3140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60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9145" name="文本框 22"/>
            <p:cNvSpPr txBox="1"/>
            <p:nvPr/>
          </p:nvSpPr>
          <p:spPr>
            <a:xfrm flipH="1">
              <a:off x="2139" y="3193"/>
              <a:ext cx="2199" cy="238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400" dirty="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</a:t>
              </a:r>
            </a:p>
          </p:txBody>
        </p:sp>
        <p:cxnSp>
          <p:nvCxnSpPr>
            <p:cNvPr id="3145830" name="直接连接符 38"/>
            <p:cNvCxnSpPr>
              <a:cxnSpLocks/>
            </p:cNvCxnSpPr>
            <p:nvPr/>
          </p:nvCxnSpPr>
          <p:spPr>
            <a:xfrm>
              <a:off x="2220" y="3073"/>
              <a:ext cx="1984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组合 39"/>
          <p:cNvGrpSpPr/>
          <p:nvPr/>
        </p:nvGrpSpPr>
        <p:grpSpPr>
          <a:xfrm>
            <a:off x="5308600" y="1568450"/>
            <a:ext cx="1993900" cy="1942465"/>
            <a:chOff x="1641" y="2518"/>
            <a:chExt cx="3140" cy="3059"/>
          </a:xfrm>
        </p:grpSpPr>
        <p:sp>
          <p:nvSpPr>
            <p:cNvPr id="1049146" name="文本框 23"/>
            <p:cNvSpPr txBox="1"/>
            <p:nvPr/>
          </p:nvSpPr>
          <p:spPr>
            <a:xfrm flipH="1">
              <a:off x="1641" y="2518"/>
              <a:ext cx="3140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60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9147" name="文本框 22"/>
            <p:cNvSpPr txBox="1"/>
            <p:nvPr/>
          </p:nvSpPr>
          <p:spPr>
            <a:xfrm flipH="1">
              <a:off x="2139" y="3193"/>
              <a:ext cx="2199" cy="238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400" dirty="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</a:t>
              </a:r>
            </a:p>
          </p:txBody>
        </p:sp>
        <p:cxnSp>
          <p:nvCxnSpPr>
            <p:cNvPr id="3145831" name="直接连接符 42"/>
            <p:cNvCxnSpPr>
              <a:cxnSpLocks/>
            </p:cNvCxnSpPr>
            <p:nvPr/>
          </p:nvCxnSpPr>
          <p:spPr>
            <a:xfrm>
              <a:off x="2220" y="3073"/>
              <a:ext cx="1984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组合 43"/>
          <p:cNvGrpSpPr/>
          <p:nvPr/>
        </p:nvGrpSpPr>
        <p:grpSpPr>
          <a:xfrm>
            <a:off x="7410450" y="1570038"/>
            <a:ext cx="1993900" cy="1942465"/>
            <a:chOff x="1641" y="2518"/>
            <a:chExt cx="3140" cy="3059"/>
          </a:xfrm>
        </p:grpSpPr>
        <p:sp>
          <p:nvSpPr>
            <p:cNvPr id="1049148" name="文本框 23"/>
            <p:cNvSpPr txBox="1"/>
            <p:nvPr/>
          </p:nvSpPr>
          <p:spPr>
            <a:xfrm flipH="1">
              <a:off x="1641" y="2518"/>
              <a:ext cx="3140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60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9149" name="文本框 22"/>
            <p:cNvSpPr txBox="1"/>
            <p:nvPr/>
          </p:nvSpPr>
          <p:spPr>
            <a:xfrm flipH="1">
              <a:off x="2139" y="3193"/>
              <a:ext cx="2199" cy="238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400" dirty="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</a:t>
              </a:r>
            </a:p>
          </p:txBody>
        </p:sp>
        <p:cxnSp>
          <p:nvCxnSpPr>
            <p:cNvPr id="3145832" name="直接连接符 46"/>
            <p:cNvCxnSpPr>
              <a:cxnSpLocks/>
            </p:cNvCxnSpPr>
            <p:nvPr/>
          </p:nvCxnSpPr>
          <p:spPr>
            <a:xfrm>
              <a:off x="2220" y="3073"/>
              <a:ext cx="1984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组合 47"/>
          <p:cNvGrpSpPr/>
          <p:nvPr/>
        </p:nvGrpSpPr>
        <p:grpSpPr>
          <a:xfrm>
            <a:off x="9529763" y="1584325"/>
            <a:ext cx="1993900" cy="1942465"/>
            <a:chOff x="1641" y="2518"/>
            <a:chExt cx="3140" cy="3059"/>
          </a:xfrm>
        </p:grpSpPr>
        <p:sp>
          <p:nvSpPr>
            <p:cNvPr id="1049150" name="文本框 23"/>
            <p:cNvSpPr txBox="1"/>
            <p:nvPr/>
          </p:nvSpPr>
          <p:spPr>
            <a:xfrm flipH="1">
              <a:off x="1641" y="2518"/>
              <a:ext cx="3140" cy="531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60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Arial" panose="020B0604020202020204" pitchFamily="34" charset="0"/>
                </a:rPr>
                <a:t>Enter title </a:t>
              </a:r>
            </a:p>
          </p:txBody>
        </p:sp>
        <p:sp>
          <p:nvSpPr>
            <p:cNvPr id="1049151" name="文本框 22"/>
            <p:cNvSpPr txBox="1"/>
            <p:nvPr/>
          </p:nvSpPr>
          <p:spPr>
            <a:xfrm flipH="1">
              <a:off x="2139" y="3193"/>
              <a:ext cx="2199" cy="2384"/>
            </a:xfrm>
            <a:prstGeom prst="rect">
              <a:avLst/>
            </a:prstGeom>
            <a:noFill/>
            <a:ln w="9525">
              <a:noFill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 indent="0" algn="ctr"/>
              <a:r>
                <a:rPr lang="zh-CN" altLang="en-US" sz="1400" dirty="0">
                  <a:solidFill>
                    <a:srgbClr val="404040"/>
                  </a:solidFill>
                  <a:latin typeface="Arial" panose="020B0604020202020204" pitchFamily="34" charset="0"/>
                  <a:ea typeface="Arial" panose="020B0604020202020204" pitchFamily="34" charset="0"/>
                  <a:sym typeface="宋体" panose="02010600030101010101" pitchFamily="2" charset="-122"/>
                </a:rPr>
                <a:t>Click here to add content of the text，and briefly explain your point of view
</a:t>
              </a:r>
            </a:p>
          </p:txBody>
        </p:sp>
        <p:cxnSp>
          <p:nvCxnSpPr>
            <p:cNvPr id="3145833" name="直接连接符 50"/>
            <p:cNvCxnSpPr>
              <a:cxnSpLocks/>
            </p:cNvCxnSpPr>
            <p:nvPr/>
          </p:nvCxnSpPr>
          <p:spPr>
            <a:xfrm>
              <a:off x="2220" y="3073"/>
              <a:ext cx="1984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152" name="文本框 22"/>
          <p:cNvSpPr txBox="1"/>
          <p:nvPr/>
        </p:nvSpPr>
        <p:spPr>
          <a:xfrm flipH="1">
            <a:off x="977900" y="5962650"/>
            <a:ext cx="10380663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</a:p>
        </p:txBody>
      </p:sp>
      <p:grpSp>
        <p:nvGrpSpPr>
          <p:cNvPr id="119" name="组合 10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9153" name="文本框 1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834" name="直接连接符 12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154" name="文本框 2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77" name="Resim 209717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5536" y="12244"/>
            <a:ext cx="12312776" cy="6833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extLst>
          <p:ext uri="http://mobile.wps.cn/transition/2016/1">
            <p:transition xmlns="" val="wps_twist_l_1500"/>
          </p:ext>
        </p:extLst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5" name="矩形 4"/>
          <p:cNvSpPr/>
          <p:nvPr/>
        </p:nvSpPr>
        <p:spPr>
          <a:xfrm>
            <a:off x="212725" y="1366838"/>
            <a:ext cx="11766550" cy="411638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56" name="椭圆 6"/>
          <p:cNvSpPr/>
          <p:nvPr/>
        </p:nvSpPr>
        <p:spPr>
          <a:xfrm>
            <a:off x="1036638" y="4810125"/>
            <a:ext cx="1346200" cy="13462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57" name="椭圆 7"/>
          <p:cNvSpPr/>
          <p:nvPr/>
        </p:nvSpPr>
        <p:spPr>
          <a:xfrm>
            <a:off x="4032250" y="4810125"/>
            <a:ext cx="1346200" cy="13462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58" name="椭圆 8"/>
          <p:cNvSpPr/>
          <p:nvPr/>
        </p:nvSpPr>
        <p:spPr>
          <a:xfrm>
            <a:off x="6864350" y="4810125"/>
            <a:ext cx="1346200" cy="13462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59" name="椭圆 9"/>
          <p:cNvSpPr/>
          <p:nvPr/>
        </p:nvSpPr>
        <p:spPr>
          <a:xfrm>
            <a:off x="9831388" y="4810125"/>
            <a:ext cx="1346200" cy="1346200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60" name="矩形 1"/>
          <p:cNvSpPr/>
          <p:nvPr/>
        </p:nvSpPr>
        <p:spPr>
          <a:xfrm>
            <a:off x="568325" y="1778000"/>
            <a:ext cx="2422525" cy="2792413"/>
          </a:xfrm>
          <a:prstGeom prst="rect">
            <a:avLst/>
          </a:prstGeom>
          <a:solidFill>
            <a:srgbClr val="99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61" name="矩形 2"/>
          <p:cNvSpPr/>
          <p:nvPr/>
        </p:nvSpPr>
        <p:spPr>
          <a:xfrm>
            <a:off x="3455988" y="1778000"/>
            <a:ext cx="2424113" cy="2792413"/>
          </a:xfrm>
          <a:prstGeom prst="rect">
            <a:avLst/>
          </a:prstGeom>
          <a:solidFill>
            <a:srgbClr val="FF99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62" name="矩形 3"/>
          <p:cNvSpPr/>
          <p:nvPr/>
        </p:nvSpPr>
        <p:spPr>
          <a:xfrm>
            <a:off x="6345238" y="1778000"/>
            <a:ext cx="2422525" cy="2792413"/>
          </a:xfrm>
          <a:prstGeom prst="rect">
            <a:avLst/>
          </a:prstGeom>
          <a:solidFill>
            <a:srgbClr val="008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63" name="矩形 5"/>
          <p:cNvSpPr/>
          <p:nvPr/>
        </p:nvSpPr>
        <p:spPr>
          <a:xfrm>
            <a:off x="9232900" y="1778000"/>
            <a:ext cx="2424113" cy="2792413"/>
          </a:xfrm>
          <a:prstGeom prst="rect">
            <a:avLst/>
          </a:prstGeom>
          <a:solidFill>
            <a:srgbClr val="3333C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164" name="Freeform 136"/>
          <p:cNvSpPr/>
          <p:nvPr/>
        </p:nvSpPr>
        <p:spPr>
          <a:xfrm>
            <a:off x="1465263" y="5230813"/>
            <a:ext cx="504825" cy="504825"/>
          </a:xfrm>
          <a:custGeom>
            <a:avLst/>
            <a:gdLst/>
            <a:ahLst/>
            <a:cxnLst>
              <a:cxn ang="0">
                <a:pos x="383397" y="37560"/>
              </a:cxn>
              <a:cxn ang="0">
                <a:pos x="342050" y="97657"/>
              </a:cxn>
              <a:cxn ang="0">
                <a:pos x="285668" y="97657"/>
              </a:cxn>
              <a:cxn ang="0">
                <a:pos x="225528" y="97657"/>
              </a:cxn>
              <a:cxn ang="0">
                <a:pos x="112764" y="22536"/>
              </a:cxn>
              <a:cxn ang="0">
                <a:pos x="0" y="138974"/>
              </a:cxn>
              <a:cxn ang="0">
                <a:pos x="120281" y="255411"/>
              </a:cxn>
              <a:cxn ang="0">
                <a:pos x="229286" y="169022"/>
              </a:cxn>
              <a:cxn ang="0">
                <a:pos x="285668" y="169022"/>
              </a:cxn>
              <a:cxn ang="0">
                <a:pos x="342050" y="169022"/>
              </a:cxn>
              <a:cxn ang="0">
                <a:pos x="360844" y="199070"/>
              </a:cxn>
              <a:cxn ang="0">
                <a:pos x="390915" y="229119"/>
              </a:cxn>
              <a:cxn ang="0">
                <a:pos x="375879" y="274191"/>
              </a:cxn>
              <a:cxn ang="0">
                <a:pos x="353327" y="326776"/>
              </a:cxn>
              <a:cxn ang="0">
                <a:pos x="236804" y="398141"/>
              </a:cxn>
              <a:cxn ang="0">
                <a:pos x="296945" y="552139"/>
              </a:cxn>
              <a:cxn ang="0">
                <a:pos x="451055" y="488286"/>
              </a:cxn>
              <a:cxn ang="0">
                <a:pos x="417226" y="356824"/>
              </a:cxn>
              <a:cxn ang="0">
                <a:pos x="439779" y="300484"/>
              </a:cxn>
              <a:cxn ang="0">
                <a:pos x="462332" y="247899"/>
              </a:cxn>
              <a:cxn ang="0">
                <a:pos x="522472" y="225363"/>
              </a:cxn>
              <a:cxn ang="0">
                <a:pos x="545025" y="63853"/>
              </a:cxn>
              <a:cxn ang="0">
                <a:pos x="383397" y="37560"/>
              </a:cxn>
            </a:cxnLst>
            <a:rect l="0" t="0" r="0" b="0"/>
            <a:pathLst>
              <a:path w="155" h="153">
                <a:moveTo>
                  <a:pt x="102" y="10"/>
                </a:moveTo>
                <a:cubicBezTo>
                  <a:pt x="96" y="14"/>
                  <a:pt x="93" y="20"/>
                  <a:pt x="91" y="26"/>
                </a:cubicBezTo>
                <a:cubicBezTo>
                  <a:pt x="86" y="26"/>
                  <a:pt x="81" y="26"/>
                  <a:pt x="76" y="26"/>
                </a:cubicBezTo>
                <a:cubicBezTo>
                  <a:pt x="70" y="26"/>
                  <a:pt x="65" y="26"/>
                  <a:pt x="60" y="26"/>
                </a:cubicBezTo>
                <a:cubicBezTo>
                  <a:pt x="56" y="14"/>
                  <a:pt x="44" y="5"/>
                  <a:pt x="30" y="6"/>
                </a:cubicBezTo>
                <a:cubicBezTo>
                  <a:pt x="13" y="6"/>
                  <a:pt x="0" y="20"/>
                  <a:pt x="0" y="37"/>
                </a:cubicBezTo>
                <a:cubicBezTo>
                  <a:pt x="0" y="54"/>
                  <a:pt x="15" y="68"/>
                  <a:pt x="32" y="68"/>
                </a:cubicBezTo>
                <a:cubicBezTo>
                  <a:pt x="45" y="67"/>
                  <a:pt x="57" y="58"/>
                  <a:pt x="61" y="45"/>
                </a:cubicBezTo>
                <a:cubicBezTo>
                  <a:pt x="65" y="45"/>
                  <a:pt x="71" y="45"/>
                  <a:pt x="76" y="45"/>
                </a:cubicBezTo>
                <a:cubicBezTo>
                  <a:pt x="81" y="45"/>
                  <a:pt x="86" y="45"/>
                  <a:pt x="91" y="45"/>
                </a:cubicBezTo>
                <a:cubicBezTo>
                  <a:pt x="92" y="48"/>
                  <a:pt x="94" y="51"/>
                  <a:pt x="96" y="53"/>
                </a:cubicBezTo>
                <a:cubicBezTo>
                  <a:pt x="98" y="57"/>
                  <a:pt x="101" y="59"/>
                  <a:pt x="104" y="61"/>
                </a:cubicBezTo>
                <a:cubicBezTo>
                  <a:pt x="103" y="65"/>
                  <a:pt x="101" y="69"/>
                  <a:pt x="100" y="73"/>
                </a:cubicBezTo>
                <a:cubicBezTo>
                  <a:pt x="98" y="78"/>
                  <a:pt x="96" y="83"/>
                  <a:pt x="94" y="87"/>
                </a:cubicBezTo>
                <a:cubicBezTo>
                  <a:pt x="81" y="86"/>
                  <a:pt x="68" y="93"/>
                  <a:pt x="63" y="106"/>
                </a:cubicBezTo>
                <a:cubicBezTo>
                  <a:pt x="56" y="122"/>
                  <a:pt x="63" y="140"/>
                  <a:pt x="79" y="147"/>
                </a:cubicBezTo>
                <a:cubicBezTo>
                  <a:pt x="95" y="153"/>
                  <a:pt x="113" y="146"/>
                  <a:pt x="120" y="130"/>
                </a:cubicBezTo>
                <a:cubicBezTo>
                  <a:pt x="125" y="118"/>
                  <a:pt x="121" y="103"/>
                  <a:pt x="111" y="95"/>
                </a:cubicBezTo>
                <a:cubicBezTo>
                  <a:pt x="113" y="90"/>
                  <a:pt x="115" y="85"/>
                  <a:pt x="117" y="80"/>
                </a:cubicBezTo>
                <a:cubicBezTo>
                  <a:pt x="120" y="75"/>
                  <a:pt x="122" y="70"/>
                  <a:pt x="123" y="66"/>
                </a:cubicBezTo>
                <a:cubicBezTo>
                  <a:pt x="129" y="65"/>
                  <a:pt x="134" y="63"/>
                  <a:pt x="139" y="60"/>
                </a:cubicBezTo>
                <a:cubicBezTo>
                  <a:pt x="152" y="50"/>
                  <a:pt x="155" y="30"/>
                  <a:pt x="145" y="17"/>
                </a:cubicBezTo>
                <a:cubicBezTo>
                  <a:pt x="135" y="3"/>
                  <a:pt x="116" y="0"/>
                  <a:pt x="102" y="1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21" name="组合 220"/>
          <p:cNvGrpSpPr/>
          <p:nvPr/>
        </p:nvGrpSpPr>
        <p:grpSpPr>
          <a:xfrm>
            <a:off x="4444136" y="5272079"/>
            <a:ext cx="504001" cy="432008"/>
            <a:chOff x="0" y="0"/>
            <a:chExt cx="574675" cy="492125"/>
          </a:xfrm>
          <a:solidFill>
            <a:schemeClr val="bg1"/>
          </a:solidFill>
        </p:grpSpPr>
        <p:sp>
          <p:nvSpPr>
            <p:cNvPr id="1049165" name="Freeform 81"/>
            <p:cNvSpPr/>
            <p:nvPr/>
          </p:nvSpPr>
          <p:spPr>
            <a:xfrm>
              <a:off x="431800" y="266700"/>
              <a:ext cx="139700" cy="120650"/>
            </a:xfrm>
            <a:custGeom>
              <a:avLst/>
              <a:gdLst/>
              <a:ahLst/>
              <a:cxnLst>
                <a:cxn ang="0">
                  <a:pos x="139700" y="3770"/>
                </a:cxn>
                <a:cxn ang="0">
                  <a:pos x="15103" y="0"/>
                </a:cxn>
                <a:cxn ang="0">
                  <a:pos x="0" y="41473"/>
                </a:cxn>
                <a:cxn ang="0">
                  <a:pos x="98168" y="120650"/>
                </a:cxn>
                <a:cxn ang="0">
                  <a:pos x="139700" y="3770"/>
                </a:cxn>
              </a:cxnLst>
              <a:rect l="0" t="0" r="0" b="0"/>
              <a:pathLst>
                <a:path w="37" h="32">
                  <a:moveTo>
                    <a:pt x="37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4"/>
                    <a:pt x="2" y="8"/>
                    <a:pt x="0" y="1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2" y="23"/>
                    <a:pt x="36" y="12"/>
                    <a:pt x="37" y="1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166" name="Freeform 82"/>
            <p:cNvSpPr/>
            <p:nvPr/>
          </p:nvSpPr>
          <p:spPr>
            <a:xfrm>
              <a:off x="436562" y="153987"/>
              <a:ext cx="138113" cy="79375"/>
            </a:xfrm>
            <a:custGeom>
              <a:avLst/>
              <a:gdLst/>
              <a:ahLst/>
              <a:cxnLst>
                <a:cxn ang="0">
                  <a:pos x="0" y="41577"/>
                </a:cxn>
                <a:cxn ang="0">
                  <a:pos x="11198" y="75595"/>
                </a:cxn>
                <a:cxn ang="0">
                  <a:pos x="138113" y="79375"/>
                </a:cxn>
                <a:cxn ang="0">
                  <a:pos x="119449" y="0"/>
                </a:cxn>
                <a:cxn ang="0">
                  <a:pos x="0" y="41577"/>
                </a:cxn>
              </a:cxnLst>
              <a:rect l="0" t="0" r="0" b="0"/>
              <a:pathLst>
                <a:path w="37" h="21">
                  <a:moveTo>
                    <a:pt x="0" y="11"/>
                  </a:moveTo>
                  <a:cubicBezTo>
                    <a:pt x="2" y="14"/>
                    <a:pt x="3" y="17"/>
                    <a:pt x="3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14"/>
                    <a:pt x="35" y="7"/>
                    <a:pt x="32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167" name="Freeform 83"/>
            <p:cNvSpPr/>
            <p:nvPr/>
          </p:nvSpPr>
          <p:spPr>
            <a:xfrm>
              <a:off x="398462" y="33337"/>
              <a:ext cx="142875" cy="131762"/>
            </a:xfrm>
            <a:custGeom>
              <a:avLst/>
              <a:gdLst/>
              <a:ahLst/>
              <a:cxnLst>
                <a:cxn ang="0">
                  <a:pos x="18799" y="131762"/>
                </a:cxn>
                <a:cxn ang="0">
                  <a:pos x="142875" y="86586"/>
                </a:cxn>
                <a:cxn ang="0">
                  <a:pos x="56398" y="0"/>
                </a:cxn>
                <a:cxn ang="0">
                  <a:pos x="0" y="112939"/>
                </a:cxn>
                <a:cxn ang="0">
                  <a:pos x="18799" y="131762"/>
                </a:cxn>
              </a:cxnLst>
              <a:rect l="0" t="0" r="0" b="0"/>
              <a:pathLst>
                <a:path w="38" h="35">
                  <a:moveTo>
                    <a:pt x="5" y="35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2" y="14"/>
                    <a:pt x="24" y="6"/>
                    <a:pt x="15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32"/>
                    <a:pt x="4" y="33"/>
                    <a:pt x="5" y="3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168" name="Freeform 84"/>
            <p:cNvSpPr/>
            <p:nvPr/>
          </p:nvSpPr>
          <p:spPr>
            <a:xfrm>
              <a:off x="327025" y="0"/>
              <a:ext cx="93663" cy="131762"/>
            </a:xfrm>
            <a:custGeom>
              <a:avLst/>
              <a:gdLst/>
              <a:ahLst/>
              <a:cxnLst>
                <a:cxn ang="0">
                  <a:pos x="41212" y="131762"/>
                </a:cxn>
                <a:cxn ang="0">
                  <a:pos x="93663" y="1882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24233"/>
                </a:cxn>
                <a:cxn ang="0">
                  <a:pos x="0" y="124233"/>
                </a:cxn>
                <a:cxn ang="0">
                  <a:pos x="41212" y="131762"/>
                </a:cxn>
              </a:cxnLst>
              <a:rect l="0" t="0" r="0" b="0"/>
              <a:pathLst>
                <a:path w="25" h="35">
                  <a:moveTo>
                    <a:pt x="11" y="35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17" y="2"/>
                    <a:pt x="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3"/>
                    <a:pt x="7" y="34"/>
                    <a:pt x="11" y="3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169" name="Freeform 85"/>
            <p:cNvSpPr/>
            <p:nvPr/>
          </p:nvSpPr>
          <p:spPr>
            <a:xfrm>
              <a:off x="368300" y="334962"/>
              <a:ext cx="139700" cy="153987"/>
            </a:xfrm>
            <a:custGeom>
              <a:avLst/>
              <a:gdLst/>
              <a:ahLst/>
              <a:cxnLst>
                <a:cxn ang="0">
                  <a:pos x="41532" y="0"/>
                </a:cxn>
                <a:cxn ang="0">
                  <a:pos x="0" y="26290"/>
                </a:cxn>
                <a:cxn ang="0">
                  <a:pos x="11327" y="153987"/>
                </a:cxn>
                <a:cxn ang="0">
                  <a:pos x="139700" y="78871"/>
                </a:cxn>
                <a:cxn ang="0">
                  <a:pos x="41532" y="0"/>
                </a:cxn>
              </a:cxnLst>
              <a:rect l="0" t="0" r="0" b="0"/>
              <a:pathLst>
                <a:path w="37" h="41">
                  <a:moveTo>
                    <a:pt x="11" y="0"/>
                  </a:moveTo>
                  <a:cubicBezTo>
                    <a:pt x="8" y="3"/>
                    <a:pt x="4" y="5"/>
                    <a:pt x="0" y="7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16" y="38"/>
                    <a:pt x="28" y="31"/>
                    <a:pt x="37" y="21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170" name="Freeform 86"/>
            <p:cNvSpPr/>
            <p:nvPr/>
          </p:nvSpPr>
          <p:spPr>
            <a:xfrm>
              <a:off x="0" y="41275"/>
              <a:ext cx="285750" cy="390525"/>
            </a:xfrm>
            <a:custGeom>
              <a:avLst/>
              <a:gdLst/>
              <a:ahLst/>
              <a:cxnLst>
                <a:cxn ang="0">
                  <a:pos x="78957" y="206528"/>
                </a:cxn>
                <a:cxn ang="0">
                  <a:pos x="161674" y="390525"/>
                </a:cxn>
                <a:cxn ang="0">
                  <a:pos x="225592" y="274119"/>
                </a:cxn>
                <a:cxn ang="0">
                  <a:pos x="206793" y="206528"/>
                </a:cxn>
                <a:cxn ang="0">
                  <a:pos x="206793" y="199018"/>
                </a:cxn>
                <a:cxn ang="0">
                  <a:pos x="266951" y="199018"/>
                </a:cxn>
                <a:cxn ang="0">
                  <a:pos x="266951" y="199018"/>
                </a:cxn>
                <a:cxn ang="0">
                  <a:pos x="266951" y="199018"/>
                </a:cxn>
                <a:cxn ang="0">
                  <a:pos x="285750" y="199018"/>
                </a:cxn>
                <a:cxn ang="0">
                  <a:pos x="142875" y="0"/>
                </a:cxn>
                <a:cxn ang="0">
                  <a:pos x="0" y="199018"/>
                </a:cxn>
                <a:cxn ang="0">
                  <a:pos x="78957" y="199018"/>
                </a:cxn>
                <a:cxn ang="0">
                  <a:pos x="78957" y="206528"/>
                </a:cxn>
              </a:cxnLst>
              <a:rect l="0" t="0" r="0" b="0"/>
              <a:pathLst>
                <a:path w="76" h="104">
                  <a:moveTo>
                    <a:pt x="21" y="55"/>
                  </a:moveTo>
                  <a:cubicBezTo>
                    <a:pt x="21" y="74"/>
                    <a:pt x="30" y="92"/>
                    <a:pt x="43" y="104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57" y="67"/>
                    <a:pt x="55" y="61"/>
                    <a:pt x="55" y="55"/>
                  </a:cubicBezTo>
                  <a:cubicBezTo>
                    <a:pt x="55" y="54"/>
                    <a:pt x="55" y="53"/>
                    <a:pt x="55" y="53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4"/>
                    <a:pt x="21" y="5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171" name="Freeform 87"/>
            <p:cNvSpPr/>
            <p:nvPr/>
          </p:nvSpPr>
          <p:spPr>
            <a:xfrm>
              <a:off x="192087" y="342900"/>
              <a:ext cx="150813" cy="149225"/>
            </a:xfrm>
            <a:custGeom>
              <a:avLst/>
              <a:gdLst/>
              <a:ahLst/>
              <a:cxnLst>
                <a:cxn ang="0">
                  <a:pos x="139502" y="26114"/>
                </a:cxn>
                <a:cxn ang="0">
                  <a:pos x="135732" y="26114"/>
                </a:cxn>
                <a:cxn ang="0">
                  <a:pos x="60325" y="0"/>
                </a:cxn>
                <a:cxn ang="0">
                  <a:pos x="0" y="111919"/>
                </a:cxn>
                <a:cxn ang="0">
                  <a:pos x="135732" y="149225"/>
                </a:cxn>
                <a:cxn ang="0">
                  <a:pos x="150813" y="149225"/>
                </a:cxn>
                <a:cxn ang="0">
                  <a:pos x="139502" y="26114"/>
                </a:cxn>
              </a:cxnLst>
              <a:rect l="0" t="0" r="0" b="0"/>
              <a:pathLst>
                <a:path w="40" h="40">
                  <a:moveTo>
                    <a:pt x="37" y="7"/>
                  </a:moveTo>
                  <a:cubicBezTo>
                    <a:pt x="37" y="7"/>
                    <a:pt x="36" y="7"/>
                    <a:pt x="36" y="7"/>
                  </a:cubicBezTo>
                  <a:cubicBezTo>
                    <a:pt x="29" y="7"/>
                    <a:pt x="22" y="4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0" y="36"/>
                    <a:pt x="23" y="40"/>
                    <a:pt x="36" y="40"/>
                  </a:cubicBezTo>
                  <a:cubicBezTo>
                    <a:pt x="37" y="40"/>
                    <a:pt x="39" y="40"/>
                    <a:pt x="40" y="40"/>
                  </a:cubicBezTo>
                  <a:lnTo>
                    <a:pt x="37" y="7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</p:grpSp>
      <p:sp>
        <p:nvSpPr>
          <p:cNvPr id="1049172" name="Freeform 14"/>
          <p:cNvSpPr>
            <a:spLocks noEditPoints="1"/>
          </p:cNvSpPr>
          <p:nvPr/>
        </p:nvSpPr>
        <p:spPr>
          <a:xfrm>
            <a:off x="10337800" y="5164138"/>
            <a:ext cx="358775" cy="539750"/>
          </a:xfrm>
          <a:custGeom>
            <a:avLst/>
            <a:gdLst/>
            <a:ahLst/>
            <a:cxnLst>
              <a:cxn ang="0">
                <a:pos x="44993" y="216036"/>
              </a:cxn>
              <a:cxn ang="0">
                <a:pos x="160286" y="216036"/>
              </a:cxn>
              <a:cxn ang="0">
                <a:pos x="146226" y="283372"/>
              </a:cxn>
              <a:cxn ang="0">
                <a:pos x="126542" y="283372"/>
              </a:cxn>
              <a:cxn ang="0">
                <a:pos x="104046" y="300206"/>
              </a:cxn>
              <a:cxn ang="0">
                <a:pos x="81549" y="283372"/>
              </a:cxn>
              <a:cxn ang="0">
                <a:pos x="59053" y="283372"/>
              </a:cxn>
              <a:cxn ang="0">
                <a:pos x="44993" y="216036"/>
              </a:cxn>
              <a:cxn ang="0">
                <a:pos x="143414" y="81364"/>
              </a:cxn>
              <a:cxn ang="0">
                <a:pos x="146226" y="98198"/>
              </a:cxn>
              <a:cxn ang="0">
                <a:pos x="143414" y="103810"/>
              </a:cxn>
              <a:cxn ang="0">
                <a:pos x="149038" y="106615"/>
              </a:cxn>
              <a:cxn ang="0">
                <a:pos x="146226" y="117838"/>
              </a:cxn>
              <a:cxn ang="0">
                <a:pos x="140602" y="117838"/>
              </a:cxn>
              <a:cxn ang="0">
                <a:pos x="146226" y="120644"/>
              </a:cxn>
              <a:cxn ang="0">
                <a:pos x="143414" y="131866"/>
              </a:cxn>
              <a:cxn ang="0">
                <a:pos x="140602" y="134672"/>
              </a:cxn>
              <a:cxn ang="0">
                <a:pos x="143414" y="137478"/>
              </a:cxn>
              <a:cxn ang="0">
                <a:pos x="140602" y="148700"/>
              </a:cxn>
              <a:cxn ang="0">
                <a:pos x="132166" y="151506"/>
              </a:cxn>
              <a:cxn ang="0">
                <a:pos x="81549" y="137478"/>
              </a:cxn>
              <a:cxn ang="0">
                <a:pos x="59053" y="137478"/>
              </a:cxn>
              <a:cxn ang="0">
                <a:pos x="59053" y="89781"/>
              </a:cxn>
              <a:cxn ang="0">
                <a:pos x="78737" y="86976"/>
              </a:cxn>
              <a:cxn ang="0">
                <a:pos x="118106" y="44891"/>
              </a:cxn>
              <a:cxn ang="0">
                <a:pos x="106858" y="84170"/>
              </a:cxn>
              <a:cxn ang="0">
                <a:pos x="143414" y="81364"/>
              </a:cxn>
              <a:cxn ang="0">
                <a:pos x="42181" y="199202"/>
              </a:cxn>
              <a:cxn ang="0">
                <a:pos x="70301" y="199202"/>
              </a:cxn>
              <a:cxn ang="0">
                <a:pos x="47805" y="134672"/>
              </a:cxn>
              <a:cxn ang="0">
                <a:pos x="30932" y="81364"/>
              </a:cxn>
              <a:cxn ang="0">
                <a:pos x="64677" y="36474"/>
              </a:cxn>
              <a:cxn ang="0">
                <a:pos x="104046" y="30862"/>
              </a:cxn>
              <a:cxn ang="0">
                <a:pos x="140602" y="39279"/>
              </a:cxn>
              <a:cxn ang="0">
                <a:pos x="174347" y="81364"/>
              </a:cxn>
              <a:cxn ang="0">
                <a:pos x="157474" y="134672"/>
              </a:cxn>
              <a:cxn ang="0">
                <a:pos x="134978" y="199202"/>
              </a:cxn>
              <a:cxn ang="0">
                <a:pos x="163098" y="199202"/>
              </a:cxn>
              <a:cxn ang="0">
                <a:pos x="182783" y="145895"/>
              </a:cxn>
              <a:cxn ang="0">
                <a:pos x="199655" y="75753"/>
              </a:cxn>
              <a:cxn ang="0">
                <a:pos x="154662" y="14028"/>
              </a:cxn>
              <a:cxn ang="0">
                <a:pos x="104046" y="2806"/>
              </a:cxn>
              <a:cxn ang="0">
                <a:pos x="53429" y="11223"/>
              </a:cxn>
              <a:cxn ang="0">
                <a:pos x="5624" y="75753"/>
              </a:cxn>
              <a:cxn ang="0">
                <a:pos x="22496" y="145895"/>
              </a:cxn>
              <a:cxn ang="0">
                <a:pos x="42181" y="199202"/>
              </a:cxn>
            </a:cxnLst>
            <a:rect l="0" t="0" r="0" b="0"/>
            <a:pathLst>
              <a:path w="73" h="107">
                <a:moveTo>
                  <a:pt x="16" y="77"/>
                </a:moveTo>
                <a:cubicBezTo>
                  <a:pt x="57" y="77"/>
                  <a:pt x="57" y="77"/>
                  <a:pt x="57" y="77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45" y="101"/>
                  <a:pt x="45" y="101"/>
                  <a:pt x="45" y="101"/>
                </a:cubicBezTo>
                <a:cubicBezTo>
                  <a:pt x="44" y="104"/>
                  <a:pt x="41" y="107"/>
                  <a:pt x="37" y="107"/>
                </a:cubicBezTo>
                <a:cubicBezTo>
                  <a:pt x="33" y="107"/>
                  <a:pt x="30" y="104"/>
                  <a:pt x="29" y="101"/>
                </a:cubicBezTo>
                <a:cubicBezTo>
                  <a:pt x="21" y="101"/>
                  <a:pt x="21" y="101"/>
                  <a:pt x="21" y="101"/>
                </a:cubicBezTo>
                <a:cubicBezTo>
                  <a:pt x="16" y="77"/>
                  <a:pt x="16" y="77"/>
                  <a:pt x="16" y="77"/>
                </a:cubicBezTo>
                <a:close/>
                <a:moveTo>
                  <a:pt x="51" y="29"/>
                </a:moveTo>
                <a:cubicBezTo>
                  <a:pt x="52" y="35"/>
                  <a:pt x="52" y="35"/>
                  <a:pt x="52" y="35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8"/>
                  <a:pt x="53" y="38"/>
                  <a:pt x="53" y="38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2" y="43"/>
                  <a:pt x="52" y="43"/>
                  <a:pt x="52" y="43"/>
                </a:cubicBezTo>
                <a:cubicBezTo>
                  <a:pt x="51" y="47"/>
                  <a:pt x="51" y="47"/>
                  <a:pt x="51" y="47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9"/>
                  <a:pt x="51" y="49"/>
                  <a:pt x="51" y="49"/>
                </a:cubicBezTo>
                <a:cubicBezTo>
                  <a:pt x="50" y="53"/>
                  <a:pt x="50" y="53"/>
                  <a:pt x="50" y="53"/>
                </a:cubicBezTo>
                <a:cubicBezTo>
                  <a:pt x="47" y="54"/>
                  <a:pt x="47" y="54"/>
                  <a:pt x="47" y="54"/>
                </a:cubicBezTo>
                <a:cubicBezTo>
                  <a:pt x="29" y="49"/>
                  <a:pt x="29" y="49"/>
                  <a:pt x="29" y="49"/>
                </a:cubicBezTo>
                <a:cubicBezTo>
                  <a:pt x="21" y="49"/>
                  <a:pt x="21" y="49"/>
                  <a:pt x="21" y="49"/>
                </a:cubicBezTo>
                <a:cubicBezTo>
                  <a:pt x="21" y="32"/>
                  <a:pt x="21" y="32"/>
                  <a:pt x="21" y="32"/>
                </a:cubicBezTo>
                <a:cubicBezTo>
                  <a:pt x="28" y="31"/>
                  <a:pt x="28" y="31"/>
                  <a:pt x="28" y="31"/>
                </a:cubicBezTo>
                <a:cubicBezTo>
                  <a:pt x="42" y="16"/>
                  <a:pt x="42" y="16"/>
                  <a:pt x="42" y="16"/>
                </a:cubicBezTo>
                <a:cubicBezTo>
                  <a:pt x="50" y="21"/>
                  <a:pt x="43" y="26"/>
                  <a:pt x="38" y="30"/>
                </a:cubicBezTo>
                <a:cubicBezTo>
                  <a:pt x="51" y="29"/>
                  <a:pt x="51" y="29"/>
                  <a:pt x="51" y="29"/>
                </a:cubicBezTo>
                <a:close/>
                <a:moveTo>
                  <a:pt x="15" y="71"/>
                </a:moveTo>
                <a:cubicBezTo>
                  <a:pt x="25" y="71"/>
                  <a:pt x="25" y="71"/>
                  <a:pt x="25" y="71"/>
                </a:cubicBezTo>
                <a:cubicBezTo>
                  <a:pt x="24" y="62"/>
                  <a:pt x="20" y="55"/>
                  <a:pt x="17" y="48"/>
                </a:cubicBezTo>
                <a:cubicBezTo>
                  <a:pt x="13" y="41"/>
                  <a:pt x="10" y="34"/>
                  <a:pt x="11" y="29"/>
                </a:cubicBezTo>
                <a:cubicBezTo>
                  <a:pt x="13" y="21"/>
                  <a:pt x="17" y="16"/>
                  <a:pt x="23" y="13"/>
                </a:cubicBezTo>
                <a:cubicBezTo>
                  <a:pt x="27" y="11"/>
                  <a:pt x="32" y="10"/>
                  <a:pt x="37" y="11"/>
                </a:cubicBezTo>
                <a:cubicBezTo>
                  <a:pt x="42" y="11"/>
                  <a:pt x="46" y="12"/>
                  <a:pt x="50" y="14"/>
                </a:cubicBezTo>
                <a:cubicBezTo>
                  <a:pt x="56" y="17"/>
                  <a:pt x="60" y="22"/>
                  <a:pt x="62" y="29"/>
                </a:cubicBezTo>
                <a:cubicBezTo>
                  <a:pt x="63" y="34"/>
                  <a:pt x="59" y="41"/>
                  <a:pt x="56" y="48"/>
                </a:cubicBezTo>
                <a:cubicBezTo>
                  <a:pt x="53" y="55"/>
                  <a:pt x="49" y="62"/>
                  <a:pt x="48" y="71"/>
                </a:cubicBezTo>
                <a:cubicBezTo>
                  <a:pt x="58" y="71"/>
                  <a:pt x="58" y="71"/>
                  <a:pt x="58" y="71"/>
                </a:cubicBezTo>
                <a:cubicBezTo>
                  <a:pt x="59" y="64"/>
                  <a:pt x="62" y="58"/>
                  <a:pt x="65" y="52"/>
                </a:cubicBezTo>
                <a:cubicBezTo>
                  <a:pt x="69" y="44"/>
                  <a:pt x="73" y="36"/>
                  <a:pt x="71" y="27"/>
                </a:cubicBezTo>
                <a:cubicBezTo>
                  <a:pt x="70" y="17"/>
                  <a:pt x="63" y="9"/>
                  <a:pt x="55" y="5"/>
                </a:cubicBezTo>
                <a:cubicBezTo>
                  <a:pt x="49" y="2"/>
                  <a:pt x="43" y="1"/>
                  <a:pt x="37" y="1"/>
                </a:cubicBezTo>
                <a:cubicBezTo>
                  <a:pt x="31" y="0"/>
                  <a:pt x="24" y="2"/>
                  <a:pt x="19" y="4"/>
                </a:cubicBezTo>
                <a:cubicBezTo>
                  <a:pt x="10" y="9"/>
                  <a:pt x="4" y="16"/>
                  <a:pt x="2" y="27"/>
                </a:cubicBezTo>
                <a:cubicBezTo>
                  <a:pt x="0" y="36"/>
                  <a:pt x="4" y="44"/>
                  <a:pt x="8" y="52"/>
                </a:cubicBezTo>
                <a:cubicBezTo>
                  <a:pt x="10" y="58"/>
                  <a:pt x="13" y="64"/>
                  <a:pt x="15" y="7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173" name="Freeform 36"/>
          <p:cNvSpPr>
            <a:spLocks noEditPoints="1"/>
          </p:cNvSpPr>
          <p:nvPr/>
        </p:nvSpPr>
        <p:spPr>
          <a:xfrm>
            <a:off x="7299325" y="5195888"/>
            <a:ext cx="539750" cy="539750"/>
          </a:xfrm>
          <a:custGeom>
            <a:avLst/>
            <a:gdLst/>
            <a:ahLst/>
            <a:cxnLst>
              <a:cxn ang="0">
                <a:pos x="137265" y="0"/>
              </a:cxn>
              <a:cxn ang="0">
                <a:pos x="232510" y="39218"/>
              </a:cxn>
              <a:cxn ang="0">
                <a:pos x="271728" y="137265"/>
              </a:cxn>
              <a:cxn ang="0">
                <a:pos x="232510" y="232510"/>
              </a:cxn>
              <a:cxn ang="0">
                <a:pos x="137265" y="271728"/>
              </a:cxn>
              <a:cxn ang="0">
                <a:pos x="39218" y="232510"/>
              </a:cxn>
              <a:cxn ang="0">
                <a:pos x="0" y="137265"/>
              </a:cxn>
              <a:cxn ang="0">
                <a:pos x="39218" y="39218"/>
              </a:cxn>
              <a:cxn ang="0">
                <a:pos x="137265" y="0"/>
              </a:cxn>
              <a:cxn ang="0">
                <a:pos x="154073" y="131662"/>
              </a:cxn>
              <a:cxn ang="0">
                <a:pos x="151271" y="126059"/>
              </a:cxn>
              <a:cxn ang="0">
                <a:pos x="190490" y="67232"/>
              </a:cxn>
              <a:cxn ang="0">
                <a:pos x="182086" y="58828"/>
              </a:cxn>
              <a:cxn ang="0">
                <a:pos x="140066" y="120457"/>
              </a:cxn>
              <a:cxn ang="0">
                <a:pos x="126059" y="120457"/>
              </a:cxn>
              <a:cxn ang="0">
                <a:pos x="117655" y="145669"/>
              </a:cxn>
              <a:cxn ang="0">
                <a:pos x="142867" y="156874"/>
              </a:cxn>
              <a:cxn ang="0">
                <a:pos x="145669" y="154073"/>
              </a:cxn>
              <a:cxn ang="0">
                <a:pos x="193291" y="170880"/>
              </a:cxn>
              <a:cxn ang="0">
                <a:pos x="198894" y="156874"/>
              </a:cxn>
              <a:cxn ang="0">
                <a:pos x="154073" y="140066"/>
              </a:cxn>
              <a:cxn ang="0">
                <a:pos x="154073" y="131662"/>
              </a:cxn>
              <a:cxn ang="0">
                <a:pos x="207298" y="67232"/>
              </a:cxn>
              <a:cxn ang="0">
                <a:pos x="137265" y="36417"/>
              </a:cxn>
              <a:cxn ang="0">
                <a:pos x="64430" y="67232"/>
              </a:cxn>
              <a:cxn ang="0">
                <a:pos x="36417" y="137265"/>
              </a:cxn>
              <a:cxn ang="0">
                <a:pos x="64430" y="207298"/>
              </a:cxn>
              <a:cxn ang="0">
                <a:pos x="137265" y="235311"/>
              </a:cxn>
              <a:cxn ang="0">
                <a:pos x="207298" y="207298"/>
              </a:cxn>
              <a:cxn ang="0">
                <a:pos x="235311" y="137265"/>
              </a:cxn>
              <a:cxn ang="0">
                <a:pos x="207298" y="67232"/>
              </a:cxn>
            </a:cxnLst>
            <a:rect l="0" t="0" r="0" b="0"/>
            <a:pathLst>
              <a:path w="97" h="97">
                <a:moveTo>
                  <a:pt x="49" y="0"/>
                </a:moveTo>
                <a:cubicBezTo>
                  <a:pt x="62" y="0"/>
                  <a:pt x="74" y="5"/>
                  <a:pt x="83" y="14"/>
                </a:cubicBezTo>
                <a:cubicBezTo>
                  <a:pt x="92" y="23"/>
                  <a:pt x="97" y="35"/>
                  <a:pt x="97" y="49"/>
                </a:cubicBezTo>
                <a:cubicBezTo>
                  <a:pt x="97" y="62"/>
                  <a:pt x="92" y="74"/>
                  <a:pt x="83" y="83"/>
                </a:cubicBezTo>
                <a:cubicBezTo>
                  <a:pt x="74" y="92"/>
                  <a:pt x="62" y="97"/>
                  <a:pt x="49" y="97"/>
                </a:cubicBezTo>
                <a:cubicBezTo>
                  <a:pt x="35" y="97"/>
                  <a:pt x="23" y="92"/>
                  <a:pt x="14" y="83"/>
                </a:cubicBezTo>
                <a:cubicBezTo>
                  <a:pt x="5" y="74"/>
                  <a:pt x="0" y="62"/>
                  <a:pt x="0" y="49"/>
                </a:cubicBezTo>
                <a:cubicBezTo>
                  <a:pt x="0" y="35"/>
                  <a:pt x="5" y="23"/>
                  <a:pt x="14" y="14"/>
                </a:cubicBezTo>
                <a:cubicBezTo>
                  <a:pt x="23" y="5"/>
                  <a:pt x="35" y="0"/>
                  <a:pt x="49" y="0"/>
                </a:cubicBezTo>
                <a:close/>
                <a:moveTo>
                  <a:pt x="55" y="47"/>
                </a:moveTo>
                <a:cubicBezTo>
                  <a:pt x="54" y="46"/>
                  <a:pt x="54" y="45"/>
                  <a:pt x="54" y="45"/>
                </a:cubicBezTo>
                <a:cubicBezTo>
                  <a:pt x="59" y="38"/>
                  <a:pt x="64" y="31"/>
                  <a:pt x="68" y="24"/>
                </a:cubicBezTo>
                <a:cubicBezTo>
                  <a:pt x="67" y="23"/>
                  <a:pt x="66" y="22"/>
                  <a:pt x="65" y="21"/>
                </a:cubicBezTo>
                <a:cubicBezTo>
                  <a:pt x="59" y="28"/>
                  <a:pt x="54" y="35"/>
                  <a:pt x="50" y="43"/>
                </a:cubicBezTo>
                <a:cubicBezTo>
                  <a:pt x="48" y="42"/>
                  <a:pt x="47" y="43"/>
                  <a:pt x="45" y="43"/>
                </a:cubicBezTo>
                <a:cubicBezTo>
                  <a:pt x="42" y="45"/>
                  <a:pt x="40" y="49"/>
                  <a:pt x="42" y="52"/>
                </a:cubicBezTo>
                <a:cubicBezTo>
                  <a:pt x="43" y="56"/>
                  <a:pt x="47" y="58"/>
                  <a:pt x="51" y="56"/>
                </a:cubicBezTo>
                <a:cubicBezTo>
                  <a:pt x="51" y="56"/>
                  <a:pt x="52" y="56"/>
                  <a:pt x="52" y="55"/>
                </a:cubicBezTo>
                <a:cubicBezTo>
                  <a:pt x="58" y="58"/>
                  <a:pt x="63" y="60"/>
                  <a:pt x="69" y="61"/>
                </a:cubicBezTo>
                <a:cubicBezTo>
                  <a:pt x="70" y="59"/>
                  <a:pt x="71" y="58"/>
                  <a:pt x="71" y="56"/>
                </a:cubicBezTo>
                <a:cubicBezTo>
                  <a:pt x="66" y="54"/>
                  <a:pt x="61" y="51"/>
                  <a:pt x="55" y="50"/>
                </a:cubicBezTo>
                <a:cubicBezTo>
                  <a:pt x="55" y="49"/>
                  <a:pt x="55" y="48"/>
                  <a:pt x="55" y="47"/>
                </a:cubicBezTo>
                <a:close/>
                <a:moveTo>
                  <a:pt x="74" y="24"/>
                </a:moveTo>
                <a:cubicBezTo>
                  <a:pt x="67" y="17"/>
                  <a:pt x="58" y="13"/>
                  <a:pt x="49" y="13"/>
                </a:cubicBezTo>
                <a:cubicBezTo>
                  <a:pt x="39" y="13"/>
                  <a:pt x="30" y="17"/>
                  <a:pt x="23" y="24"/>
                </a:cubicBezTo>
                <a:cubicBezTo>
                  <a:pt x="17" y="30"/>
                  <a:pt x="13" y="39"/>
                  <a:pt x="13" y="49"/>
                </a:cubicBezTo>
                <a:cubicBezTo>
                  <a:pt x="13" y="58"/>
                  <a:pt x="17" y="67"/>
                  <a:pt x="23" y="74"/>
                </a:cubicBezTo>
                <a:cubicBezTo>
                  <a:pt x="30" y="80"/>
                  <a:pt x="39" y="84"/>
                  <a:pt x="49" y="84"/>
                </a:cubicBezTo>
                <a:cubicBezTo>
                  <a:pt x="58" y="84"/>
                  <a:pt x="67" y="80"/>
                  <a:pt x="74" y="74"/>
                </a:cubicBezTo>
                <a:cubicBezTo>
                  <a:pt x="80" y="67"/>
                  <a:pt x="84" y="58"/>
                  <a:pt x="84" y="49"/>
                </a:cubicBezTo>
                <a:cubicBezTo>
                  <a:pt x="84" y="39"/>
                  <a:pt x="80" y="30"/>
                  <a:pt x="74" y="2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174" name="文本框 20"/>
          <p:cNvSpPr txBox="1"/>
          <p:nvPr/>
        </p:nvSpPr>
        <p:spPr>
          <a:xfrm flipH="1">
            <a:off x="765175" y="2173288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175" name="文本框 22"/>
          <p:cNvSpPr txBox="1"/>
          <p:nvPr/>
        </p:nvSpPr>
        <p:spPr>
          <a:xfrm flipH="1">
            <a:off x="744538" y="2722563"/>
            <a:ext cx="2035175" cy="11074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35" name="直接连接符 16"/>
          <p:cNvCxnSpPr>
            <a:cxnSpLocks/>
          </p:cNvCxnSpPr>
          <p:nvPr/>
        </p:nvCxnSpPr>
        <p:spPr>
          <a:xfrm>
            <a:off x="790575" y="2601913"/>
            <a:ext cx="1943100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76" name="文本框 20"/>
          <p:cNvSpPr txBox="1"/>
          <p:nvPr/>
        </p:nvSpPr>
        <p:spPr>
          <a:xfrm flipH="1">
            <a:off x="3660775" y="2173288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177" name="文本框 22"/>
          <p:cNvSpPr txBox="1"/>
          <p:nvPr/>
        </p:nvSpPr>
        <p:spPr>
          <a:xfrm flipH="1">
            <a:off x="6837363" y="2534761"/>
            <a:ext cx="2035175" cy="11074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36" name="直接连接符 12"/>
          <p:cNvCxnSpPr>
            <a:cxnSpLocks/>
          </p:cNvCxnSpPr>
          <p:nvPr/>
        </p:nvCxnSpPr>
        <p:spPr>
          <a:xfrm>
            <a:off x="3686175" y="2601913"/>
            <a:ext cx="1943100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78" name="文本框 20"/>
          <p:cNvSpPr txBox="1"/>
          <p:nvPr/>
        </p:nvSpPr>
        <p:spPr>
          <a:xfrm flipH="1">
            <a:off x="6542088" y="2157413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179" name="文本框 22"/>
          <p:cNvSpPr txBox="1"/>
          <p:nvPr/>
        </p:nvSpPr>
        <p:spPr>
          <a:xfrm flipH="1">
            <a:off x="6521450" y="2706688"/>
            <a:ext cx="2035175" cy="11074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37" name="直接连接符 15"/>
          <p:cNvCxnSpPr>
            <a:cxnSpLocks/>
          </p:cNvCxnSpPr>
          <p:nvPr/>
        </p:nvCxnSpPr>
        <p:spPr>
          <a:xfrm>
            <a:off x="6567488" y="2586038"/>
            <a:ext cx="1943100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80" name="文本框 20"/>
          <p:cNvSpPr txBox="1"/>
          <p:nvPr/>
        </p:nvSpPr>
        <p:spPr>
          <a:xfrm flipH="1">
            <a:off x="9461500" y="2143125"/>
            <a:ext cx="1993900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9181" name="文本框 22"/>
          <p:cNvSpPr txBox="1"/>
          <p:nvPr/>
        </p:nvSpPr>
        <p:spPr>
          <a:xfrm flipH="1">
            <a:off x="9440863" y="2692400"/>
            <a:ext cx="2035175" cy="11074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cxnSp>
        <p:nvCxnSpPr>
          <p:cNvPr id="3145838" name="直接连接符 19"/>
          <p:cNvCxnSpPr>
            <a:cxnSpLocks/>
          </p:cNvCxnSpPr>
          <p:nvPr/>
        </p:nvCxnSpPr>
        <p:spPr>
          <a:xfrm>
            <a:off x="9486900" y="2571750"/>
            <a:ext cx="1943100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组合 10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9182" name="文本框 11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839" name="直接连接符 13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183" name="文本框 14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78" name="Resim 209717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98148" y="0"/>
            <a:ext cx="1234877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组合 12"/>
          <p:cNvGrpSpPr/>
          <p:nvPr/>
        </p:nvGrpSpPr>
        <p:grpSpPr>
          <a:xfrm>
            <a:off x="208280" y="-19685"/>
            <a:ext cx="11786870" cy="864235"/>
            <a:chOff x="-23" y="-31"/>
            <a:chExt cx="19232" cy="968"/>
          </a:xfrm>
        </p:grpSpPr>
        <p:sp>
          <p:nvSpPr>
            <p:cNvPr id="1049184" name="等腰三角形 3"/>
            <p:cNvSpPr/>
            <p:nvPr/>
          </p:nvSpPr>
          <p:spPr>
            <a:xfrm>
              <a:off x="171" y="-11"/>
              <a:ext cx="4234" cy="94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85" name="等腰三角形 4"/>
            <p:cNvSpPr/>
            <p:nvPr/>
          </p:nvSpPr>
          <p:spPr>
            <a:xfrm>
              <a:off x="5018" y="-31"/>
              <a:ext cx="4234" cy="948"/>
            </a:xfrm>
            <a:prstGeom prst="triangl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86" name="等腰三角形 5"/>
            <p:cNvSpPr/>
            <p:nvPr/>
          </p:nvSpPr>
          <p:spPr>
            <a:xfrm>
              <a:off x="9865" y="-11"/>
              <a:ext cx="4234" cy="948"/>
            </a:xfrm>
            <a:prstGeom prst="triangl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87" name="等腰三角形 6"/>
            <p:cNvSpPr/>
            <p:nvPr/>
          </p:nvSpPr>
          <p:spPr>
            <a:xfrm>
              <a:off x="14657" y="-11"/>
              <a:ext cx="4234" cy="948"/>
            </a:xfrm>
            <a:prstGeom prst="triangl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88" name="等腰三角形 7"/>
            <p:cNvSpPr/>
            <p:nvPr/>
          </p:nvSpPr>
          <p:spPr>
            <a:xfrm flipH="1" flipV="1">
              <a:off x="2625" y="-18"/>
              <a:ext cx="4234" cy="948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89" name="等腰三角形 8"/>
            <p:cNvSpPr/>
            <p:nvPr/>
          </p:nvSpPr>
          <p:spPr>
            <a:xfrm flipH="1" flipV="1">
              <a:off x="7460" y="-11"/>
              <a:ext cx="4234" cy="94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0" name="等腰三角形 9"/>
            <p:cNvSpPr/>
            <p:nvPr/>
          </p:nvSpPr>
          <p:spPr>
            <a:xfrm flipH="1" flipV="1">
              <a:off x="12282" y="-11"/>
              <a:ext cx="4234" cy="948"/>
            </a:xfrm>
            <a:prstGeom prst="triangle">
              <a:avLst/>
            </a:prstGeom>
            <a:solidFill>
              <a:srgbClr val="00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1" name="直角三角形 10"/>
            <p:cNvSpPr/>
            <p:nvPr/>
          </p:nvSpPr>
          <p:spPr>
            <a:xfrm flipV="1">
              <a:off x="-23" y="-17"/>
              <a:ext cx="1998" cy="866"/>
            </a:xfrm>
            <a:prstGeom prst="rtTriangle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2" name="直角三角形 11"/>
            <p:cNvSpPr/>
            <p:nvPr/>
          </p:nvSpPr>
          <p:spPr>
            <a:xfrm flipH="1" flipV="1">
              <a:off x="17023" y="-31"/>
              <a:ext cx="2187" cy="948"/>
            </a:xfrm>
            <a:prstGeom prst="rtTriangle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5" name="组合 13"/>
          <p:cNvGrpSpPr/>
          <p:nvPr/>
        </p:nvGrpSpPr>
        <p:grpSpPr>
          <a:xfrm flipV="1">
            <a:off x="208280" y="6012815"/>
            <a:ext cx="11786870" cy="864235"/>
            <a:chOff x="-23" y="-31"/>
            <a:chExt cx="19232" cy="968"/>
          </a:xfrm>
        </p:grpSpPr>
        <p:sp>
          <p:nvSpPr>
            <p:cNvPr id="1049193" name="等腰三角形 14"/>
            <p:cNvSpPr/>
            <p:nvPr/>
          </p:nvSpPr>
          <p:spPr>
            <a:xfrm>
              <a:off x="171" y="-11"/>
              <a:ext cx="4234" cy="94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4" name="等腰三角形 15"/>
            <p:cNvSpPr/>
            <p:nvPr/>
          </p:nvSpPr>
          <p:spPr>
            <a:xfrm>
              <a:off x="5018" y="-31"/>
              <a:ext cx="4234" cy="948"/>
            </a:xfrm>
            <a:prstGeom prst="triangle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5" name="等腰三角形 16"/>
            <p:cNvSpPr/>
            <p:nvPr/>
          </p:nvSpPr>
          <p:spPr>
            <a:xfrm>
              <a:off x="9865" y="-11"/>
              <a:ext cx="4234" cy="948"/>
            </a:xfrm>
            <a:prstGeom prst="triangl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6" name="等腰三角形 17"/>
            <p:cNvSpPr/>
            <p:nvPr/>
          </p:nvSpPr>
          <p:spPr>
            <a:xfrm>
              <a:off x="14657" y="-11"/>
              <a:ext cx="4234" cy="948"/>
            </a:xfrm>
            <a:prstGeom prst="triangl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7" name="等腰三角形 18"/>
            <p:cNvSpPr/>
            <p:nvPr/>
          </p:nvSpPr>
          <p:spPr>
            <a:xfrm flipH="1" flipV="1">
              <a:off x="2625" y="-18"/>
              <a:ext cx="4234" cy="948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8" name="等腰三角形 19"/>
            <p:cNvSpPr/>
            <p:nvPr/>
          </p:nvSpPr>
          <p:spPr>
            <a:xfrm flipH="1" flipV="1">
              <a:off x="7460" y="-11"/>
              <a:ext cx="4234" cy="948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9" name="等腰三角形 20"/>
            <p:cNvSpPr/>
            <p:nvPr/>
          </p:nvSpPr>
          <p:spPr>
            <a:xfrm flipH="1" flipV="1">
              <a:off x="12282" y="-11"/>
              <a:ext cx="4234" cy="948"/>
            </a:xfrm>
            <a:prstGeom prst="triangle">
              <a:avLst/>
            </a:prstGeom>
            <a:solidFill>
              <a:srgbClr val="00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200" name="直角三角形 21"/>
            <p:cNvSpPr/>
            <p:nvPr/>
          </p:nvSpPr>
          <p:spPr>
            <a:xfrm flipV="1">
              <a:off x="-23" y="-17"/>
              <a:ext cx="1998" cy="866"/>
            </a:xfrm>
            <a:prstGeom prst="rtTriangle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201" name="直角三角形 22"/>
            <p:cNvSpPr/>
            <p:nvPr/>
          </p:nvSpPr>
          <p:spPr>
            <a:xfrm flipH="1" flipV="1">
              <a:off x="17023" y="-31"/>
              <a:ext cx="2187" cy="948"/>
            </a:xfrm>
            <a:prstGeom prst="rtTriangle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49202" name="文本框 23"/>
          <p:cNvSpPr txBox="1"/>
          <p:nvPr/>
        </p:nvSpPr>
        <p:spPr>
          <a:xfrm>
            <a:off x="3638233" y="3185795"/>
            <a:ext cx="4915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latin typeface="Arial" panose="020B0604020202020204" pitchFamily="34" charset="0"/>
                <a:ea typeface="Arial" panose="020B0604020202020204" pitchFamily="34" charset="0"/>
              </a:rPr>
              <a:t>TAHNK YOU</a:t>
            </a:r>
          </a:p>
        </p:txBody>
      </p:sp>
      <p:pic>
        <p:nvPicPr>
          <p:cNvPr id="2097161" name="图片 25" descr="稻壳儿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155" y="1781175"/>
            <a:ext cx="2082800" cy="1092200"/>
          </a:xfrm>
          <a:prstGeom prst="rect">
            <a:avLst/>
          </a:prstGeom>
        </p:spPr>
      </p:pic>
      <p:pic>
        <p:nvPicPr>
          <p:cNvPr id="2097179" name="Resim 209717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261" y="-46975"/>
            <a:ext cx="12212726" cy="72843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3" name="圆角矩形 3"/>
          <p:cNvSpPr/>
          <p:nvPr/>
        </p:nvSpPr>
        <p:spPr>
          <a:xfrm>
            <a:off x="236220" y="1691640"/>
            <a:ext cx="11718925" cy="4972050"/>
          </a:xfrm>
          <a:prstGeom prst="roundRect">
            <a:avLst/>
          </a:prstGeom>
          <a:solidFill>
            <a:schemeClr val="bg1">
              <a:alpha val="41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9204" name="Freeform 61"/>
          <p:cNvSpPr>
            <a:spLocks noEditPoints="1"/>
          </p:cNvSpPr>
          <p:nvPr/>
        </p:nvSpPr>
        <p:spPr>
          <a:xfrm>
            <a:off x="8758238" y="2098675"/>
            <a:ext cx="490537" cy="641350"/>
          </a:xfrm>
          <a:custGeom>
            <a:avLst/>
            <a:gdLst/>
            <a:ahLst/>
            <a:cxnLst>
              <a:cxn ang="0">
                <a:pos x="38762" y="173832"/>
              </a:cxn>
              <a:cxn ang="0">
                <a:pos x="0" y="215681"/>
              </a:cxn>
              <a:cxn ang="0">
                <a:pos x="38762" y="254310"/>
              </a:cxn>
              <a:cxn ang="0">
                <a:pos x="80754" y="215681"/>
              </a:cxn>
              <a:cxn ang="0">
                <a:pos x="38762" y="173832"/>
              </a:cxn>
              <a:cxn ang="0">
                <a:pos x="25841" y="90135"/>
              </a:cxn>
              <a:cxn ang="0">
                <a:pos x="3230" y="112669"/>
              </a:cxn>
              <a:cxn ang="0">
                <a:pos x="25841" y="135203"/>
              </a:cxn>
              <a:cxn ang="0">
                <a:pos x="93674" y="164175"/>
              </a:cxn>
              <a:cxn ang="0">
                <a:pos x="122746" y="231776"/>
              </a:cxn>
              <a:cxn ang="0">
                <a:pos x="145357" y="254310"/>
              </a:cxn>
              <a:cxn ang="0">
                <a:pos x="167968" y="231776"/>
              </a:cxn>
              <a:cxn ang="0">
                <a:pos x="25841" y="90135"/>
              </a:cxn>
              <a:cxn ang="0">
                <a:pos x="25841" y="0"/>
              </a:cxn>
              <a:cxn ang="0">
                <a:pos x="3230" y="19315"/>
              </a:cxn>
              <a:cxn ang="0">
                <a:pos x="25841" y="41848"/>
              </a:cxn>
              <a:cxn ang="0">
                <a:pos x="161508" y="96573"/>
              </a:cxn>
              <a:cxn ang="0">
                <a:pos x="216420" y="231776"/>
              </a:cxn>
              <a:cxn ang="0">
                <a:pos x="239031" y="254310"/>
              </a:cxn>
              <a:cxn ang="0">
                <a:pos x="258412" y="231776"/>
              </a:cxn>
              <a:cxn ang="0">
                <a:pos x="25841" y="0"/>
              </a:cxn>
            </a:cxnLst>
            <a:rect l="0" t="0" r="0" b="0"/>
            <a:pathLst>
              <a:path w="80" h="79">
                <a:moveTo>
                  <a:pt x="12" y="54"/>
                </a:moveTo>
                <a:cubicBezTo>
                  <a:pt x="5" y="54"/>
                  <a:pt x="0" y="60"/>
                  <a:pt x="0" y="67"/>
                </a:cubicBezTo>
                <a:cubicBezTo>
                  <a:pt x="0" y="74"/>
                  <a:pt x="5" y="79"/>
                  <a:pt x="12" y="79"/>
                </a:cubicBezTo>
                <a:cubicBezTo>
                  <a:pt x="19" y="79"/>
                  <a:pt x="25" y="74"/>
                  <a:pt x="25" y="67"/>
                </a:cubicBezTo>
                <a:cubicBezTo>
                  <a:pt x="25" y="60"/>
                  <a:pt x="19" y="54"/>
                  <a:pt x="12" y="54"/>
                </a:cubicBezTo>
                <a:moveTo>
                  <a:pt x="8" y="28"/>
                </a:moveTo>
                <a:cubicBezTo>
                  <a:pt x="5" y="28"/>
                  <a:pt x="1" y="31"/>
                  <a:pt x="1" y="35"/>
                </a:cubicBezTo>
                <a:cubicBezTo>
                  <a:pt x="1" y="39"/>
                  <a:pt x="5" y="42"/>
                  <a:pt x="8" y="42"/>
                </a:cubicBezTo>
                <a:cubicBezTo>
                  <a:pt x="17" y="42"/>
                  <a:pt x="24" y="45"/>
                  <a:pt x="29" y="51"/>
                </a:cubicBezTo>
                <a:cubicBezTo>
                  <a:pt x="35" y="56"/>
                  <a:pt x="38" y="63"/>
                  <a:pt x="38" y="72"/>
                </a:cubicBezTo>
                <a:cubicBezTo>
                  <a:pt x="38" y="76"/>
                  <a:pt x="41" y="79"/>
                  <a:pt x="45" y="79"/>
                </a:cubicBezTo>
                <a:cubicBezTo>
                  <a:pt x="49" y="79"/>
                  <a:pt x="52" y="76"/>
                  <a:pt x="52" y="72"/>
                </a:cubicBezTo>
                <a:cubicBezTo>
                  <a:pt x="52" y="47"/>
                  <a:pt x="33" y="28"/>
                  <a:pt x="8" y="28"/>
                </a:cubicBezTo>
                <a:moveTo>
                  <a:pt x="8" y="0"/>
                </a:moveTo>
                <a:cubicBezTo>
                  <a:pt x="4" y="0"/>
                  <a:pt x="1" y="3"/>
                  <a:pt x="1" y="6"/>
                </a:cubicBezTo>
                <a:cubicBezTo>
                  <a:pt x="1" y="10"/>
                  <a:pt x="4" y="13"/>
                  <a:pt x="8" y="13"/>
                </a:cubicBezTo>
                <a:cubicBezTo>
                  <a:pt x="24" y="13"/>
                  <a:pt x="39" y="20"/>
                  <a:pt x="50" y="30"/>
                </a:cubicBezTo>
                <a:cubicBezTo>
                  <a:pt x="60" y="41"/>
                  <a:pt x="67" y="56"/>
                  <a:pt x="67" y="72"/>
                </a:cubicBezTo>
                <a:cubicBezTo>
                  <a:pt x="67" y="76"/>
                  <a:pt x="70" y="79"/>
                  <a:pt x="74" y="79"/>
                </a:cubicBezTo>
                <a:cubicBezTo>
                  <a:pt x="77" y="79"/>
                  <a:pt x="80" y="76"/>
                  <a:pt x="80" y="72"/>
                </a:cubicBezTo>
                <a:cubicBezTo>
                  <a:pt x="80" y="32"/>
                  <a:pt x="48" y="0"/>
                  <a:pt x="8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05" name="Freeform 62"/>
          <p:cNvSpPr>
            <a:spLocks noEditPoints="1"/>
          </p:cNvSpPr>
          <p:nvPr/>
        </p:nvSpPr>
        <p:spPr>
          <a:xfrm>
            <a:off x="9017000" y="3967163"/>
            <a:ext cx="490538" cy="674687"/>
          </a:xfrm>
          <a:custGeom>
            <a:avLst/>
            <a:gdLst/>
            <a:ahLst/>
            <a:cxnLst>
              <a:cxn ang="0">
                <a:pos x="22611" y="222781"/>
              </a:cxn>
              <a:cxn ang="0">
                <a:pos x="16151" y="219552"/>
              </a:cxn>
              <a:cxn ang="0">
                <a:pos x="16151" y="177579"/>
              </a:cxn>
              <a:cxn ang="0">
                <a:pos x="19381" y="167893"/>
              </a:cxn>
              <a:cxn ang="0">
                <a:pos x="32302" y="164664"/>
              </a:cxn>
              <a:cxn ang="0">
                <a:pos x="38762" y="171122"/>
              </a:cxn>
              <a:cxn ang="0">
                <a:pos x="32302" y="174350"/>
              </a:cxn>
              <a:cxn ang="0">
                <a:pos x="29071" y="177579"/>
              </a:cxn>
              <a:cxn ang="0">
                <a:pos x="29071" y="177579"/>
              </a:cxn>
              <a:cxn ang="0">
                <a:pos x="29071" y="219552"/>
              </a:cxn>
              <a:cxn ang="0">
                <a:pos x="22611" y="222781"/>
              </a:cxn>
              <a:cxn ang="0">
                <a:pos x="38762" y="145292"/>
              </a:cxn>
              <a:cxn ang="0">
                <a:pos x="0" y="184037"/>
              </a:cxn>
              <a:cxn ang="0">
                <a:pos x="0" y="232467"/>
              </a:cxn>
              <a:cxn ang="0">
                <a:pos x="38762" y="267983"/>
              </a:cxn>
              <a:cxn ang="0">
                <a:pos x="77524" y="232467"/>
              </a:cxn>
              <a:cxn ang="0">
                <a:pos x="77524" y="184037"/>
              </a:cxn>
              <a:cxn ang="0">
                <a:pos x="38762" y="145292"/>
              </a:cxn>
              <a:cxn ang="0">
                <a:pos x="113055" y="167893"/>
              </a:cxn>
              <a:cxn ang="0">
                <a:pos x="106595" y="161436"/>
              </a:cxn>
              <a:cxn ang="0">
                <a:pos x="106595" y="103319"/>
              </a:cxn>
              <a:cxn ang="0">
                <a:pos x="113055" y="93633"/>
              </a:cxn>
              <a:cxn ang="0">
                <a:pos x="122746" y="87175"/>
              </a:cxn>
              <a:cxn ang="0">
                <a:pos x="129206" y="93633"/>
              </a:cxn>
              <a:cxn ang="0">
                <a:pos x="122746" y="100090"/>
              </a:cxn>
              <a:cxn ang="0">
                <a:pos x="122746" y="100090"/>
              </a:cxn>
              <a:cxn ang="0">
                <a:pos x="119516" y="100090"/>
              </a:cxn>
              <a:cxn ang="0">
                <a:pos x="119516" y="103319"/>
              </a:cxn>
              <a:cxn ang="0">
                <a:pos x="119516" y="161436"/>
              </a:cxn>
              <a:cxn ang="0">
                <a:pos x="113055" y="167893"/>
              </a:cxn>
              <a:cxn ang="0">
                <a:pos x="129206" y="67803"/>
              </a:cxn>
              <a:cxn ang="0">
                <a:pos x="90444" y="106547"/>
              </a:cxn>
              <a:cxn ang="0">
                <a:pos x="90444" y="232467"/>
              </a:cxn>
              <a:cxn ang="0">
                <a:pos x="129206" y="267983"/>
              </a:cxn>
              <a:cxn ang="0">
                <a:pos x="164738" y="232467"/>
              </a:cxn>
              <a:cxn ang="0">
                <a:pos x="164738" y="106547"/>
              </a:cxn>
              <a:cxn ang="0">
                <a:pos x="129206" y="67803"/>
              </a:cxn>
              <a:cxn ang="0">
                <a:pos x="206730" y="119462"/>
              </a:cxn>
              <a:cxn ang="0">
                <a:pos x="203499" y="113005"/>
              </a:cxn>
              <a:cxn ang="0">
                <a:pos x="203499" y="38745"/>
              </a:cxn>
              <a:cxn ang="0">
                <a:pos x="206730" y="25830"/>
              </a:cxn>
              <a:cxn ang="0">
                <a:pos x="216420" y="19372"/>
              </a:cxn>
              <a:cxn ang="0">
                <a:pos x="222880" y="25830"/>
              </a:cxn>
              <a:cxn ang="0">
                <a:pos x="216420" y="32287"/>
              </a:cxn>
              <a:cxn ang="0">
                <a:pos x="216420" y="32287"/>
              </a:cxn>
              <a:cxn ang="0">
                <a:pos x="213190" y="38745"/>
              </a:cxn>
              <a:cxn ang="0">
                <a:pos x="213190" y="113005"/>
              </a:cxn>
              <a:cxn ang="0">
                <a:pos x="206730" y="119462"/>
              </a:cxn>
              <a:cxn ang="0">
                <a:pos x="222880" y="0"/>
              </a:cxn>
              <a:cxn ang="0">
                <a:pos x="184119" y="38745"/>
              </a:cxn>
              <a:cxn ang="0">
                <a:pos x="184119" y="232467"/>
              </a:cxn>
              <a:cxn ang="0">
                <a:pos x="222880" y="267983"/>
              </a:cxn>
              <a:cxn ang="0">
                <a:pos x="258412" y="232467"/>
              </a:cxn>
              <a:cxn ang="0">
                <a:pos x="258412" y="38745"/>
              </a:cxn>
              <a:cxn ang="0">
                <a:pos x="222880" y="0"/>
              </a:cxn>
            </a:cxnLst>
            <a:rect l="0" t="0" r="0" b="0"/>
            <a:pathLst>
              <a:path w="80" h="83">
                <a:moveTo>
                  <a:pt x="7" y="69"/>
                </a:moveTo>
                <a:cubicBezTo>
                  <a:pt x="6" y="69"/>
                  <a:pt x="5" y="69"/>
                  <a:pt x="5" y="68"/>
                </a:cubicBezTo>
                <a:cubicBezTo>
                  <a:pt x="5" y="55"/>
                  <a:pt x="5" y="55"/>
                  <a:pt x="5" y="55"/>
                </a:cubicBezTo>
                <a:cubicBezTo>
                  <a:pt x="5" y="54"/>
                  <a:pt x="6" y="53"/>
                  <a:pt x="6" y="52"/>
                </a:cubicBezTo>
                <a:cubicBezTo>
                  <a:pt x="7" y="52"/>
                  <a:pt x="8" y="51"/>
                  <a:pt x="10" y="51"/>
                </a:cubicBezTo>
                <a:cubicBezTo>
                  <a:pt x="11" y="51"/>
                  <a:pt x="12" y="52"/>
                  <a:pt x="12" y="53"/>
                </a:cubicBezTo>
                <a:cubicBezTo>
                  <a:pt x="12" y="54"/>
                  <a:pt x="11" y="54"/>
                  <a:pt x="10" y="54"/>
                </a:cubicBezTo>
                <a:cubicBezTo>
                  <a:pt x="9" y="54"/>
                  <a:pt x="9" y="55"/>
                  <a:pt x="9" y="55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68"/>
                  <a:pt x="9" y="68"/>
                  <a:pt x="9" y="68"/>
                </a:cubicBezTo>
                <a:cubicBezTo>
                  <a:pt x="9" y="69"/>
                  <a:pt x="8" y="69"/>
                  <a:pt x="7" y="69"/>
                </a:cubicBezTo>
                <a:moveTo>
                  <a:pt x="12" y="45"/>
                </a:moveTo>
                <a:cubicBezTo>
                  <a:pt x="6" y="45"/>
                  <a:pt x="0" y="50"/>
                  <a:pt x="0" y="5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8"/>
                  <a:pt x="6" y="83"/>
                  <a:pt x="12" y="83"/>
                </a:cubicBezTo>
                <a:cubicBezTo>
                  <a:pt x="18" y="83"/>
                  <a:pt x="24" y="78"/>
                  <a:pt x="24" y="72"/>
                </a:cubicBezTo>
                <a:cubicBezTo>
                  <a:pt x="24" y="57"/>
                  <a:pt x="24" y="57"/>
                  <a:pt x="24" y="57"/>
                </a:cubicBezTo>
                <a:cubicBezTo>
                  <a:pt x="24" y="50"/>
                  <a:pt x="18" y="45"/>
                  <a:pt x="12" y="45"/>
                </a:cubicBezTo>
                <a:moveTo>
                  <a:pt x="35" y="52"/>
                </a:moveTo>
                <a:cubicBezTo>
                  <a:pt x="34" y="52"/>
                  <a:pt x="33" y="51"/>
                  <a:pt x="33" y="50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0"/>
                  <a:pt x="34" y="29"/>
                  <a:pt x="35" y="29"/>
                </a:cubicBezTo>
                <a:cubicBezTo>
                  <a:pt x="35" y="28"/>
                  <a:pt x="36" y="27"/>
                  <a:pt x="38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0" y="30"/>
                  <a:pt x="39" y="31"/>
                  <a:pt x="38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7" y="31"/>
                  <a:pt x="37" y="31"/>
                </a:cubicBezTo>
                <a:cubicBezTo>
                  <a:pt x="37" y="31"/>
                  <a:pt x="37" y="32"/>
                  <a:pt x="37" y="32"/>
                </a:cubicBezTo>
                <a:cubicBezTo>
                  <a:pt x="37" y="50"/>
                  <a:pt x="37" y="50"/>
                  <a:pt x="37" y="50"/>
                </a:cubicBezTo>
                <a:cubicBezTo>
                  <a:pt x="37" y="51"/>
                  <a:pt x="36" y="52"/>
                  <a:pt x="35" y="52"/>
                </a:cubicBezTo>
                <a:moveTo>
                  <a:pt x="40" y="21"/>
                </a:moveTo>
                <a:cubicBezTo>
                  <a:pt x="33" y="21"/>
                  <a:pt x="28" y="27"/>
                  <a:pt x="28" y="33"/>
                </a:cubicBezTo>
                <a:cubicBezTo>
                  <a:pt x="28" y="72"/>
                  <a:pt x="28" y="72"/>
                  <a:pt x="28" y="72"/>
                </a:cubicBezTo>
                <a:cubicBezTo>
                  <a:pt x="28" y="78"/>
                  <a:pt x="33" y="83"/>
                  <a:pt x="40" y="83"/>
                </a:cubicBezTo>
                <a:cubicBezTo>
                  <a:pt x="46" y="83"/>
                  <a:pt x="51" y="78"/>
                  <a:pt x="51" y="72"/>
                </a:cubicBezTo>
                <a:cubicBezTo>
                  <a:pt x="51" y="33"/>
                  <a:pt x="51" y="33"/>
                  <a:pt x="51" y="33"/>
                </a:cubicBezTo>
                <a:cubicBezTo>
                  <a:pt x="51" y="27"/>
                  <a:pt x="46" y="21"/>
                  <a:pt x="40" y="21"/>
                </a:cubicBezTo>
                <a:moveTo>
                  <a:pt x="64" y="37"/>
                </a:moveTo>
                <a:cubicBezTo>
                  <a:pt x="63" y="37"/>
                  <a:pt x="63" y="36"/>
                  <a:pt x="63" y="35"/>
                </a:cubicBezTo>
                <a:cubicBezTo>
                  <a:pt x="63" y="12"/>
                  <a:pt x="63" y="12"/>
                  <a:pt x="63" y="12"/>
                </a:cubicBezTo>
                <a:cubicBezTo>
                  <a:pt x="62" y="10"/>
                  <a:pt x="63" y="8"/>
                  <a:pt x="64" y="8"/>
                </a:cubicBezTo>
                <a:cubicBezTo>
                  <a:pt x="64" y="7"/>
                  <a:pt x="66" y="6"/>
                  <a:pt x="67" y="6"/>
                </a:cubicBezTo>
                <a:cubicBezTo>
                  <a:pt x="68" y="6"/>
                  <a:pt x="69" y="7"/>
                  <a:pt x="69" y="8"/>
                </a:cubicBezTo>
                <a:cubicBezTo>
                  <a:pt x="69" y="9"/>
                  <a:pt x="68" y="10"/>
                  <a:pt x="67" y="10"/>
                </a:cubicBezTo>
                <a:cubicBezTo>
                  <a:pt x="67" y="10"/>
                  <a:pt x="67" y="10"/>
                  <a:pt x="67" y="10"/>
                </a:cubicBezTo>
                <a:cubicBezTo>
                  <a:pt x="67" y="10"/>
                  <a:pt x="66" y="10"/>
                  <a:pt x="66" y="12"/>
                </a:cubicBezTo>
                <a:cubicBezTo>
                  <a:pt x="66" y="35"/>
                  <a:pt x="66" y="35"/>
                  <a:pt x="66" y="35"/>
                </a:cubicBezTo>
                <a:cubicBezTo>
                  <a:pt x="66" y="36"/>
                  <a:pt x="65" y="37"/>
                  <a:pt x="64" y="37"/>
                </a:cubicBezTo>
                <a:moveTo>
                  <a:pt x="69" y="0"/>
                </a:moveTo>
                <a:cubicBezTo>
                  <a:pt x="62" y="0"/>
                  <a:pt x="57" y="5"/>
                  <a:pt x="57" y="12"/>
                </a:cubicBezTo>
                <a:cubicBezTo>
                  <a:pt x="57" y="72"/>
                  <a:pt x="57" y="72"/>
                  <a:pt x="57" y="72"/>
                </a:cubicBezTo>
                <a:cubicBezTo>
                  <a:pt x="57" y="78"/>
                  <a:pt x="62" y="83"/>
                  <a:pt x="69" y="83"/>
                </a:cubicBezTo>
                <a:cubicBezTo>
                  <a:pt x="75" y="83"/>
                  <a:pt x="80" y="78"/>
                  <a:pt x="80" y="72"/>
                </a:cubicBezTo>
                <a:cubicBezTo>
                  <a:pt x="80" y="12"/>
                  <a:pt x="80" y="12"/>
                  <a:pt x="80" y="12"/>
                </a:cubicBezTo>
                <a:cubicBezTo>
                  <a:pt x="80" y="5"/>
                  <a:pt x="75" y="0"/>
                  <a:pt x="69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06" name="Freeform 38"/>
          <p:cNvSpPr>
            <a:spLocks noEditPoints="1"/>
          </p:cNvSpPr>
          <p:nvPr/>
        </p:nvSpPr>
        <p:spPr>
          <a:xfrm>
            <a:off x="10599738" y="3713163"/>
            <a:ext cx="960437" cy="928687"/>
          </a:xfrm>
          <a:custGeom>
            <a:avLst/>
            <a:gdLst/>
            <a:ahLst/>
            <a:cxnLst>
              <a:cxn ang="0">
                <a:pos x="297244" y="291843"/>
              </a:cxn>
              <a:cxn ang="0">
                <a:pos x="297244" y="308056"/>
              </a:cxn>
              <a:cxn ang="0">
                <a:pos x="423249" y="298328"/>
              </a:cxn>
              <a:cxn ang="0">
                <a:pos x="458789" y="259416"/>
              </a:cxn>
              <a:cxn ang="0">
                <a:pos x="368324" y="259416"/>
              </a:cxn>
              <a:cxn ang="0">
                <a:pos x="297244" y="259416"/>
              </a:cxn>
              <a:cxn ang="0">
                <a:pos x="297244" y="278872"/>
              </a:cxn>
              <a:cxn ang="0">
                <a:pos x="458789" y="278872"/>
              </a:cxn>
              <a:cxn ang="0">
                <a:pos x="458789" y="259416"/>
              </a:cxn>
              <a:cxn ang="0">
                <a:pos x="390940" y="230232"/>
              </a:cxn>
              <a:cxn ang="0">
                <a:pos x="361862" y="230232"/>
              </a:cxn>
              <a:cxn ang="0">
                <a:pos x="297244" y="230232"/>
              </a:cxn>
              <a:cxn ang="0">
                <a:pos x="297244" y="246445"/>
              </a:cxn>
              <a:cxn ang="0">
                <a:pos x="361862" y="246445"/>
              </a:cxn>
              <a:cxn ang="0">
                <a:pos x="390940" y="246445"/>
              </a:cxn>
              <a:cxn ang="0">
                <a:pos x="465251" y="236717"/>
              </a:cxn>
              <a:cxn ang="0">
                <a:pos x="274627" y="191319"/>
              </a:cxn>
              <a:cxn ang="0">
                <a:pos x="361862" y="191319"/>
              </a:cxn>
              <a:cxn ang="0">
                <a:pos x="468482" y="191319"/>
              </a:cxn>
              <a:cxn ang="0">
                <a:pos x="481406" y="194562"/>
              </a:cxn>
              <a:cxn ang="0">
                <a:pos x="484637" y="337241"/>
              </a:cxn>
              <a:cxn ang="0">
                <a:pos x="468482" y="343726"/>
              </a:cxn>
              <a:cxn ang="0">
                <a:pos x="274627" y="343726"/>
              </a:cxn>
              <a:cxn ang="0">
                <a:pos x="261704" y="340483"/>
              </a:cxn>
              <a:cxn ang="0">
                <a:pos x="261704" y="285358"/>
              </a:cxn>
              <a:cxn ang="0">
                <a:pos x="261704" y="197805"/>
              </a:cxn>
              <a:cxn ang="0">
                <a:pos x="264935" y="194562"/>
              </a:cxn>
              <a:cxn ang="0">
                <a:pos x="274627" y="191319"/>
              </a:cxn>
              <a:cxn ang="0">
                <a:pos x="35540" y="256173"/>
              </a:cxn>
              <a:cxn ang="0">
                <a:pos x="197086" y="194562"/>
              </a:cxn>
              <a:cxn ang="0">
                <a:pos x="245549" y="181591"/>
              </a:cxn>
              <a:cxn ang="0">
                <a:pos x="239087" y="256173"/>
              </a:cxn>
              <a:cxn ang="0">
                <a:pos x="29078" y="220504"/>
              </a:cxn>
              <a:cxn ang="0">
                <a:pos x="132467" y="145921"/>
              </a:cxn>
              <a:cxn ang="0">
                <a:pos x="287551" y="171863"/>
              </a:cxn>
              <a:cxn ang="0">
                <a:pos x="361862" y="68097"/>
              </a:cxn>
              <a:cxn ang="0">
                <a:pos x="287551" y="171863"/>
              </a:cxn>
              <a:cxn ang="0">
                <a:pos x="35540" y="32427"/>
              </a:cxn>
              <a:cxn ang="0">
                <a:pos x="42002" y="29184"/>
              </a:cxn>
              <a:cxn ang="0">
                <a:pos x="358631" y="32427"/>
              </a:cxn>
              <a:cxn ang="0">
                <a:pos x="229395" y="129708"/>
              </a:cxn>
              <a:cxn ang="0">
                <a:pos x="229395" y="129708"/>
              </a:cxn>
              <a:cxn ang="0">
                <a:pos x="352169" y="0"/>
              </a:cxn>
              <a:cxn ang="0">
                <a:pos x="0" y="35670"/>
              </a:cxn>
              <a:cxn ang="0">
                <a:pos x="42002" y="285358"/>
              </a:cxn>
              <a:cxn ang="0">
                <a:pos x="239087" y="337241"/>
              </a:cxn>
              <a:cxn ang="0">
                <a:pos x="274627" y="366425"/>
              </a:cxn>
              <a:cxn ang="0">
                <a:pos x="494329" y="359940"/>
              </a:cxn>
              <a:cxn ang="0">
                <a:pos x="507253" y="197805"/>
              </a:cxn>
              <a:cxn ang="0">
                <a:pos x="468482" y="171863"/>
              </a:cxn>
              <a:cxn ang="0">
                <a:pos x="390940" y="35670"/>
              </a:cxn>
            </a:cxnLst>
            <a:rect l="0" t="0" r="0" b="0"/>
            <a:pathLst>
              <a:path w="157" h="113">
                <a:moveTo>
                  <a:pt x="128" y="90"/>
                </a:moveTo>
                <a:cubicBezTo>
                  <a:pt x="92" y="90"/>
                  <a:pt x="92" y="90"/>
                  <a:pt x="92" y="90"/>
                </a:cubicBezTo>
                <a:cubicBezTo>
                  <a:pt x="91" y="90"/>
                  <a:pt x="90" y="91"/>
                  <a:pt x="90" y="92"/>
                </a:cubicBezTo>
                <a:cubicBezTo>
                  <a:pt x="90" y="94"/>
                  <a:pt x="91" y="95"/>
                  <a:pt x="92" y="95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30" y="95"/>
                  <a:pt x="131" y="94"/>
                  <a:pt x="131" y="92"/>
                </a:cubicBezTo>
                <a:cubicBezTo>
                  <a:pt x="131" y="91"/>
                  <a:pt x="130" y="90"/>
                  <a:pt x="128" y="90"/>
                </a:cubicBezTo>
                <a:moveTo>
                  <a:pt x="142" y="80"/>
                </a:moveTo>
                <a:cubicBezTo>
                  <a:pt x="120" y="80"/>
                  <a:pt x="120" y="80"/>
                  <a:pt x="120" y="80"/>
                </a:cubicBezTo>
                <a:cubicBezTo>
                  <a:pt x="114" y="80"/>
                  <a:pt x="114" y="80"/>
                  <a:pt x="114" y="80"/>
                </a:cubicBezTo>
                <a:cubicBezTo>
                  <a:pt x="111" y="80"/>
                  <a:pt x="111" y="80"/>
                  <a:pt x="111" y="80"/>
                </a:cubicBezTo>
                <a:cubicBezTo>
                  <a:pt x="92" y="80"/>
                  <a:pt x="92" y="80"/>
                  <a:pt x="92" y="80"/>
                </a:cubicBezTo>
                <a:cubicBezTo>
                  <a:pt x="91" y="80"/>
                  <a:pt x="90" y="81"/>
                  <a:pt x="90" y="83"/>
                </a:cubicBezTo>
                <a:cubicBezTo>
                  <a:pt x="90" y="84"/>
                  <a:pt x="91" y="86"/>
                  <a:pt x="92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42" y="86"/>
                  <a:pt x="142" y="86"/>
                  <a:pt x="142" y="86"/>
                </a:cubicBezTo>
                <a:cubicBezTo>
                  <a:pt x="143" y="86"/>
                  <a:pt x="144" y="84"/>
                  <a:pt x="144" y="83"/>
                </a:cubicBezTo>
                <a:cubicBezTo>
                  <a:pt x="144" y="81"/>
                  <a:pt x="143" y="80"/>
                  <a:pt x="142" y="80"/>
                </a:cubicBezTo>
                <a:moveTo>
                  <a:pt x="142" y="71"/>
                </a:moveTo>
                <a:cubicBezTo>
                  <a:pt x="121" y="71"/>
                  <a:pt x="121" y="71"/>
                  <a:pt x="121" y="71"/>
                </a:cubicBezTo>
                <a:cubicBezTo>
                  <a:pt x="114" y="71"/>
                  <a:pt x="114" y="71"/>
                  <a:pt x="114" y="71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97" y="71"/>
                  <a:pt x="97" y="71"/>
                  <a:pt x="97" y="71"/>
                </a:cubicBezTo>
                <a:cubicBezTo>
                  <a:pt x="92" y="71"/>
                  <a:pt x="92" y="71"/>
                  <a:pt x="92" y="71"/>
                </a:cubicBezTo>
                <a:cubicBezTo>
                  <a:pt x="91" y="71"/>
                  <a:pt x="90" y="72"/>
                  <a:pt x="90" y="73"/>
                </a:cubicBezTo>
                <a:cubicBezTo>
                  <a:pt x="90" y="75"/>
                  <a:pt x="91" y="76"/>
                  <a:pt x="92" y="76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12" y="76"/>
                  <a:pt x="112" y="76"/>
                  <a:pt x="112" y="76"/>
                </a:cubicBezTo>
                <a:cubicBezTo>
                  <a:pt x="117" y="76"/>
                  <a:pt x="117" y="76"/>
                  <a:pt x="117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42" y="76"/>
                  <a:pt x="142" y="76"/>
                  <a:pt x="142" y="76"/>
                </a:cubicBezTo>
                <a:cubicBezTo>
                  <a:pt x="143" y="76"/>
                  <a:pt x="144" y="75"/>
                  <a:pt x="144" y="73"/>
                </a:cubicBezTo>
                <a:cubicBezTo>
                  <a:pt x="144" y="72"/>
                  <a:pt x="143" y="71"/>
                  <a:pt x="142" y="71"/>
                </a:cubicBezTo>
                <a:moveTo>
                  <a:pt x="85" y="59"/>
                </a:moveTo>
                <a:cubicBezTo>
                  <a:pt x="98" y="59"/>
                  <a:pt x="98" y="59"/>
                  <a:pt x="98" y="59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47" y="59"/>
                  <a:pt x="148" y="60"/>
                  <a:pt x="149" y="60"/>
                </a:cubicBezTo>
                <a:cubicBezTo>
                  <a:pt x="150" y="61"/>
                  <a:pt x="150" y="61"/>
                  <a:pt x="150" y="61"/>
                </a:cubicBezTo>
                <a:cubicBezTo>
                  <a:pt x="150" y="104"/>
                  <a:pt x="150" y="104"/>
                  <a:pt x="150" y="104"/>
                </a:cubicBezTo>
                <a:cubicBezTo>
                  <a:pt x="150" y="104"/>
                  <a:pt x="150" y="104"/>
                  <a:pt x="149" y="105"/>
                </a:cubicBezTo>
                <a:cubicBezTo>
                  <a:pt x="148" y="106"/>
                  <a:pt x="147" y="106"/>
                  <a:pt x="145" y="106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85" y="106"/>
                  <a:pt x="85" y="106"/>
                  <a:pt x="85" y="106"/>
                </a:cubicBezTo>
                <a:cubicBezTo>
                  <a:pt x="85" y="106"/>
                  <a:pt x="85" y="106"/>
                  <a:pt x="85" y="106"/>
                </a:cubicBezTo>
                <a:cubicBezTo>
                  <a:pt x="84" y="106"/>
                  <a:pt x="82" y="106"/>
                  <a:pt x="81" y="105"/>
                </a:cubicBezTo>
                <a:cubicBezTo>
                  <a:pt x="81" y="104"/>
                  <a:pt x="81" y="104"/>
                  <a:pt x="81" y="104"/>
                </a:cubicBezTo>
                <a:cubicBezTo>
                  <a:pt x="81" y="88"/>
                  <a:pt x="81" y="88"/>
                  <a:pt x="81" y="88"/>
                </a:cubicBezTo>
                <a:cubicBezTo>
                  <a:pt x="81" y="79"/>
                  <a:pt x="81" y="79"/>
                  <a:pt x="81" y="79"/>
                </a:cubicBezTo>
                <a:cubicBezTo>
                  <a:pt x="81" y="61"/>
                  <a:pt x="81" y="61"/>
                  <a:pt x="81" y="61"/>
                </a:cubicBezTo>
                <a:cubicBezTo>
                  <a:pt x="81" y="61"/>
                  <a:pt x="81" y="61"/>
                  <a:pt x="81" y="60"/>
                </a:cubicBezTo>
                <a:cubicBezTo>
                  <a:pt x="82" y="60"/>
                  <a:pt x="82" y="60"/>
                  <a:pt x="82" y="60"/>
                </a:cubicBezTo>
                <a:cubicBezTo>
                  <a:pt x="83" y="60"/>
                  <a:pt x="84" y="59"/>
                  <a:pt x="85" y="59"/>
                </a:cubicBezTo>
                <a:cubicBezTo>
                  <a:pt x="85" y="59"/>
                  <a:pt x="85" y="59"/>
                  <a:pt x="85" y="59"/>
                </a:cubicBezTo>
                <a:moveTo>
                  <a:pt x="13" y="79"/>
                </a:moveTo>
                <a:cubicBezTo>
                  <a:pt x="12" y="79"/>
                  <a:pt x="11" y="79"/>
                  <a:pt x="11" y="79"/>
                </a:cubicBezTo>
                <a:cubicBezTo>
                  <a:pt x="50" y="51"/>
                  <a:pt x="50" y="51"/>
                  <a:pt x="50" y="51"/>
                </a:cubicBezTo>
                <a:cubicBezTo>
                  <a:pt x="61" y="60"/>
                  <a:pt x="61" y="60"/>
                  <a:pt x="61" y="60"/>
                </a:cubicBezTo>
                <a:cubicBezTo>
                  <a:pt x="71" y="52"/>
                  <a:pt x="71" y="52"/>
                  <a:pt x="71" y="52"/>
                </a:cubicBezTo>
                <a:cubicBezTo>
                  <a:pt x="76" y="56"/>
                  <a:pt x="76" y="56"/>
                  <a:pt x="76" y="56"/>
                </a:cubicBezTo>
                <a:cubicBezTo>
                  <a:pt x="75" y="57"/>
                  <a:pt x="74" y="59"/>
                  <a:pt x="74" y="61"/>
                </a:cubicBezTo>
                <a:cubicBezTo>
                  <a:pt x="74" y="79"/>
                  <a:pt x="74" y="79"/>
                  <a:pt x="74" y="79"/>
                </a:cubicBezTo>
                <a:cubicBezTo>
                  <a:pt x="13" y="79"/>
                  <a:pt x="13" y="79"/>
                  <a:pt x="13" y="79"/>
                </a:cubicBezTo>
                <a:moveTo>
                  <a:pt x="9" y="68"/>
                </a:moveTo>
                <a:cubicBezTo>
                  <a:pt x="9" y="21"/>
                  <a:pt x="9" y="21"/>
                  <a:pt x="9" y="21"/>
                </a:cubicBezTo>
                <a:cubicBezTo>
                  <a:pt x="41" y="45"/>
                  <a:pt x="41" y="45"/>
                  <a:pt x="41" y="45"/>
                </a:cubicBezTo>
                <a:cubicBezTo>
                  <a:pt x="9" y="68"/>
                  <a:pt x="9" y="68"/>
                  <a:pt x="9" y="68"/>
                </a:cubicBezTo>
                <a:moveTo>
                  <a:pt x="89" y="53"/>
                </a:moveTo>
                <a:cubicBezTo>
                  <a:pt x="79" y="46"/>
                  <a:pt x="79" y="46"/>
                  <a:pt x="79" y="46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53"/>
                  <a:pt x="112" y="53"/>
                  <a:pt x="112" y="53"/>
                </a:cubicBezTo>
                <a:cubicBezTo>
                  <a:pt x="89" y="53"/>
                  <a:pt x="89" y="53"/>
                  <a:pt x="89" y="53"/>
                </a:cubicBezTo>
                <a:moveTo>
                  <a:pt x="61" y="47"/>
                </a:moveTo>
                <a:cubicBezTo>
                  <a:pt x="11" y="10"/>
                  <a:pt x="11" y="10"/>
                  <a:pt x="11" y="10"/>
                </a:cubicBezTo>
                <a:cubicBezTo>
                  <a:pt x="11" y="9"/>
                  <a:pt x="12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09" y="9"/>
                  <a:pt x="109" y="9"/>
                  <a:pt x="109" y="9"/>
                </a:cubicBezTo>
                <a:cubicBezTo>
                  <a:pt x="109" y="9"/>
                  <a:pt x="110" y="9"/>
                  <a:pt x="111" y="10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71" y="40"/>
                  <a:pt x="71" y="40"/>
                  <a:pt x="71" y="40"/>
                </a:cubicBezTo>
                <a:cubicBezTo>
                  <a:pt x="71" y="40"/>
                  <a:pt x="71" y="40"/>
                  <a:pt x="71" y="40"/>
                </a:cubicBezTo>
                <a:cubicBezTo>
                  <a:pt x="71" y="40"/>
                  <a:pt x="71" y="40"/>
                  <a:pt x="71" y="40"/>
                </a:cubicBezTo>
                <a:cubicBezTo>
                  <a:pt x="61" y="47"/>
                  <a:pt x="61" y="47"/>
                  <a:pt x="61" y="47"/>
                </a:cubicBezTo>
                <a:moveTo>
                  <a:pt x="109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1" y="5"/>
                  <a:pt x="0" y="11"/>
                </a:cubicBezTo>
                <a:cubicBezTo>
                  <a:pt x="0" y="77"/>
                  <a:pt x="0" y="77"/>
                  <a:pt x="0" y="77"/>
                </a:cubicBezTo>
                <a:cubicBezTo>
                  <a:pt x="1" y="84"/>
                  <a:pt x="6" y="88"/>
                  <a:pt x="13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4" y="107"/>
                  <a:pt x="75" y="109"/>
                  <a:pt x="78" y="111"/>
                </a:cubicBezTo>
                <a:cubicBezTo>
                  <a:pt x="80" y="112"/>
                  <a:pt x="82" y="113"/>
                  <a:pt x="85" y="113"/>
                </a:cubicBezTo>
                <a:cubicBezTo>
                  <a:pt x="145" y="113"/>
                  <a:pt x="145" y="113"/>
                  <a:pt x="145" y="113"/>
                </a:cubicBezTo>
                <a:cubicBezTo>
                  <a:pt x="148" y="113"/>
                  <a:pt x="151" y="112"/>
                  <a:pt x="153" y="111"/>
                </a:cubicBezTo>
                <a:cubicBezTo>
                  <a:pt x="155" y="109"/>
                  <a:pt x="157" y="107"/>
                  <a:pt x="157" y="104"/>
                </a:cubicBezTo>
                <a:cubicBezTo>
                  <a:pt x="157" y="61"/>
                  <a:pt x="157" y="61"/>
                  <a:pt x="157" y="61"/>
                </a:cubicBezTo>
                <a:cubicBezTo>
                  <a:pt x="157" y="59"/>
                  <a:pt x="155" y="56"/>
                  <a:pt x="153" y="55"/>
                </a:cubicBezTo>
                <a:cubicBezTo>
                  <a:pt x="151" y="53"/>
                  <a:pt x="148" y="53"/>
                  <a:pt x="145" y="53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21" y="11"/>
                  <a:pt x="121" y="11"/>
                  <a:pt x="121" y="11"/>
                </a:cubicBezTo>
                <a:cubicBezTo>
                  <a:pt x="121" y="5"/>
                  <a:pt x="115" y="0"/>
                  <a:pt x="109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07" name="Freeform 49"/>
          <p:cNvSpPr>
            <a:spLocks noEditPoints="1"/>
          </p:cNvSpPr>
          <p:nvPr/>
        </p:nvSpPr>
        <p:spPr>
          <a:xfrm>
            <a:off x="2292350" y="2098675"/>
            <a:ext cx="795338" cy="795338"/>
          </a:xfrm>
          <a:custGeom>
            <a:avLst/>
            <a:gdLst/>
            <a:ahLst/>
            <a:cxnLst>
              <a:cxn ang="0">
                <a:pos x="119609" y="158856"/>
              </a:cxn>
              <a:cxn ang="0">
                <a:pos x="106678" y="171824"/>
              </a:cxn>
              <a:cxn ang="0">
                <a:pos x="106678" y="301502"/>
              </a:cxn>
              <a:cxn ang="0">
                <a:pos x="119609" y="314470"/>
              </a:cxn>
              <a:cxn ang="0">
                <a:pos x="135772" y="301502"/>
              </a:cxn>
              <a:cxn ang="0">
                <a:pos x="135772" y="171824"/>
              </a:cxn>
              <a:cxn ang="0">
                <a:pos x="119609" y="158856"/>
              </a:cxn>
              <a:cxn ang="0">
                <a:pos x="294173" y="158856"/>
              </a:cxn>
              <a:cxn ang="0">
                <a:pos x="281243" y="171824"/>
              </a:cxn>
              <a:cxn ang="0">
                <a:pos x="281243" y="301502"/>
              </a:cxn>
              <a:cxn ang="0">
                <a:pos x="294173" y="314470"/>
              </a:cxn>
              <a:cxn ang="0">
                <a:pos x="310337" y="301502"/>
              </a:cxn>
              <a:cxn ang="0">
                <a:pos x="310337" y="171824"/>
              </a:cxn>
              <a:cxn ang="0">
                <a:pos x="294173" y="158856"/>
              </a:cxn>
              <a:cxn ang="0">
                <a:pos x="206891" y="0"/>
              </a:cxn>
              <a:cxn ang="0">
                <a:pos x="35559" y="171824"/>
              </a:cxn>
              <a:cxn ang="0">
                <a:pos x="0" y="236663"/>
              </a:cxn>
              <a:cxn ang="0">
                <a:pos x="87282" y="314470"/>
              </a:cxn>
              <a:cxn ang="0">
                <a:pos x="93748" y="314470"/>
              </a:cxn>
              <a:cxn ang="0">
                <a:pos x="93748" y="155614"/>
              </a:cxn>
              <a:cxn ang="0">
                <a:pos x="87282" y="155614"/>
              </a:cxn>
              <a:cxn ang="0">
                <a:pos x="64653" y="158856"/>
              </a:cxn>
              <a:cxn ang="0">
                <a:pos x="206891" y="29178"/>
              </a:cxn>
              <a:cxn ang="0">
                <a:pos x="349129" y="158856"/>
              </a:cxn>
              <a:cxn ang="0">
                <a:pos x="329733" y="155614"/>
              </a:cxn>
              <a:cxn ang="0">
                <a:pos x="323267" y="155614"/>
              </a:cxn>
              <a:cxn ang="0">
                <a:pos x="323267" y="314470"/>
              </a:cxn>
              <a:cxn ang="0">
                <a:pos x="329733" y="314470"/>
              </a:cxn>
              <a:cxn ang="0">
                <a:pos x="417015" y="236663"/>
              </a:cxn>
              <a:cxn ang="0">
                <a:pos x="378223" y="168582"/>
              </a:cxn>
              <a:cxn ang="0">
                <a:pos x="206891" y="0"/>
              </a:cxn>
            </a:cxnLst>
            <a:rect l="0" t="0" r="0" b="0"/>
            <a:pathLst>
              <a:path w="129" h="97">
                <a:moveTo>
                  <a:pt x="37" y="49"/>
                </a:moveTo>
                <a:cubicBezTo>
                  <a:pt x="35" y="49"/>
                  <a:pt x="33" y="51"/>
                  <a:pt x="33" y="53"/>
                </a:cubicBezTo>
                <a:cubicBezTo>
                  <a:pt x="33" y="93"/>
                  <a:pt x="33" y="93"/>
                  <a:pt x="33" y="93"/>
                </a:cubicBezTo>
                <a:cubicBezTo>
                  <a:pt x="33" y="95"/>
                  <a:pt x="35" y="97"/>
                  <a:pt x="37" y="97"/>
                </a:cubicBezTo>
                <a:cubicBezTo>
                  <a:pt x="40" y="97"/>
                  <a:pt x="42" y="95"/>
                  <a:pt x="42" y="93"/>
                </a:cubicBezTo>
                <a:cubicBezTo>
                  <a:pt x="42" y="53"/>
                  <a:pt x="42" y="53"/>
                  <a:pt x="42" y="53"/>
                </a:cubicBezTo>
                <a:cubicBezTo>
                  <a:pt x="42" y="51"/>
                  <a:pt x="40" y="49"/>
                  <a:pt x="37" y="49"/>
                </a:cubicBezTo>
                <a:moveTo>
                  <a:pt x="91" y="49"/>
                </a:moveTo>
                <a:cubicBezTo>
                  <a:pt x="89" y="49"/>
                  <a:pt x="87" y="51"/>
                  <a:pt x="87" y="53"/>
                </a:cubicBezTo>
                <a:cubicBezTo>
                  <a:pt x="87" y="93"/>
                  <a:pt x="87" y="93"/>
                  <a:pt x="87" y="93"/>
                </a:cubicBezTo>
                <a:cubicBezTo>
                  <a:pt x="87" y="95"/>
                  <a:pt x="89" y="97"/>
                  <a:pt x="91" y="97"/>
                </a:cubicBezTo>
                <a:cubicBezTo>
                  <a:pt x="94" y="97"/>
                  <a:pt x="96" y="95"/>
                  <a:pt x="96" y="93"/>
                </a:cubicBezTo>
                <a:cubicBezTo>
                  <a:pt x="96" y="53"/>
                  <a:pt x="96" y="53"/>
                  <a:pt x="96" y="53"/>
                </a:cubicBezTo>
                <a:cubicBezTo>
                  <a:pt x="96" y="51"/>
                  <a:pt x="94" y="49"/>
                  <a:pt x="91" y="49"/>
                </a:cubicBezTo>
                <a:moveTo>
                  <a:pt x="64" y="0"/>
                </a:moveTo>
                <a:cubicBezTo>
                  <a:pt x="35" y="0"/>
                  <a:pt x="12" y="24"/>
                  <a:pt x="11" y="53"/>
                </a:cubicBezTo>
                <a:cubicBezTo>
                  <a:pt x="4" y="58"/>
                  <a:pt x="0" y="65"/>
                  <a:pt x="0" y="73"/>
                </a:cubicBezTo>
                <a:cubicBezTo>
                  <a:pt x="0" y="86"/>
                  <a:pt x="12" y="97"/>
                  <a:pt x="27" y="97"/>
                </a:cubicBezTo>
                <a:cubicBezTo>
                  <a:pt x="28" y="97"/>
                  <a:pt x="28" y="97"/>
                  <a:pt x="29" y="97"/>
                </a:cubicBezTo>
                <a:cubicBezTo>
                  <a:pt x="29" y="48"/>
                  <a:pt x="29" y="48"/>
                  <a:pt x="29" y="48"/>
                </a:cubicBezTo>
                <a:cubicBezTo>
                  <a:pt x="28" y="48"/>
                  <a:pt x="28" y="48"/>
                  <a:pt x="27" y="48"/>
                </a:cubicBezTo>
                <a:cubicBezTo>
                  <a:pt x="24" y="48"/>
                  <a:pt x="22" y="49"/>
                  <a:pt x="20" y="49"/>
                </a:cubicBezTo>
                <a:cubicBezTo>
                  <a:pt x="23" y="26"/>
                  <a:pt x="41" y="9"/>
                  <a:pt x="64" y="9"/>
                </a:cubicBezTo>
                <a:cubicBezTo>
                  <a:pt x="86" y="9"/>
                  <a:pt x="105" y="26"/>
                  <a:pt x="108" y="49"/>
                </a:cubicBezTo>
                <a:cubicBezTo>
                  <a:pt x="106" y="49"/>
                  <a:pt x="104" y="48"/>
                  <a:pt x="102" y="48"/>
                </a:cubicBezTo>
                <a:cubicBezTo>
                  <a:pt x="101" y="48"/>
                  <a:pt x="100" y="48"/>
                  <a:pt x="100" y="48"/>
                </a:cubicBezTo>
                <a:cubicBezTo>
                  <a:pt x="100" y="97"/>
                  <a:pt x="100" y="97"/>
                  <a:pt x="100" y="97"/>
                </a:cubicBezTo>
                <a:cubicBezTo>
                  <a:pt x="100" y="97"/>
                  <a:pt x="101" y="97"/>
                  <a:pt x="102" y="97"/>
                </a:cubicBezTo>
                <a:cubicBezTo>
                  <a:pt x="117" y="97"/>
                  <a:pt x="129" y="86"/>
                  <a:pt x="129" y="73"/>
                </a:cubicBezTo>
                <a:cubicBezTo>
                  <a:pt x="129" y="64"/>
                  <a:pt x="124" y="57"/>
                  <a:pt x="117" y="52"/>
                </a:cubicBezTo>
                <a:cubicBezTo>
                  <a:pt x="115" y="23"/>
                  <a:pt x="92" y="0"/>
                  <a:pt x="64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08" name="Freeform 10"/>
          <p:cNvSpPr>
            <a:spLocks noEditPoints="1"/>
          </p:cNvSpPr>
          <p:nvPr/>
        </p:nvSpPr>
        <p:spPr>
          <a:xfrm>
            <a:off x="568325" y="2098675"/>
            <a:ext cx="660400" cy="647700"/>
          </a:xfrm>
          <a:custGeom>
            <a:avLst/>
            <a:gdLst/>
            <a:ahLst/>
            <a:cxnLst>
              <a:cxn ang="0">
                <a:pos x="172019" y="171531"/>
              </a:cxn>
              <a:cxn ang="0">
                <a:pos x="142808" y="184477"/>
              </a:cxn>
              <a:cxn ang="0">
                <a:pos x="142808" y="242732"/>
              </a:cxn>
              <a:cxn ang="0">
                <a:pos x="172019" y="255678"/>
              </a:cxn>
              <a:cxn ang="0">
                <a:pos x="201229" y="242732"/>
              </a:cxn>
              <a:cxn ang="0">
                <a:pos x="201229" y="184477"/>
              </a:cxn>
              <a:cxn ang="0">
                <a:pos x="172019" y="171531"/>
              </a:cxn>
              <a:cxn ang="0">
                <a:pos x="172019" y="90620"/>
              </a:cxn>
              <a:cxn ang="0">
                <a:pos x="71404" y="132694"/>
              </a:cxn>
              <a:cxn ang="0">
                <a:pos x="71404" y="165058"/>
              </a:cxn>
              <a:cxn ang="0">
                <a:pos x="87632" y="171531"/>
              </a:cxn>
              <a:cxn ang="0">
                <a:pos x="103860" y="165058"/>
              </a:cxn>
              <a:cxn ang="0">
                <a:pos x="172019" y="139167"/>
              </a:cxn>
              <a:cxn ang="0">
                <a:pos x="240177" y="165058"/>
              </a:cxn>
              <a:cxn ang="0">
                <a:pos x="256405" y="171531"/>
              </a:cxn>
              <a:cxn ang="0">
                <a:pos x="272633" y="165058"/>
              </a:cxn>
              <a:cxn ang="0">
                <a:pos x="272633" y="132694"/>
              </a:cxn>
              <a:cxn ang="0">
                <a:pos x="172019" y="90620"/>
              </a:cxn>
              <a:cxn ang="0">
                <a:pos x="172019" y="0"/>
              </a:cxn>
              <a:cxn ang="0">
                <a:pos x="6491" y="71201"/>
              </a:cxn>
              <a:cxn ang="0">
                <a:pos x="6491" y="100329"/>
              </a:cxn>
              <a:cxn ang="0">
                <a:pos x="22719" y="106802"/>
              </a:cxn>
              <a:cxn ang="0">
                <a:pos x="38948" y="100329"/>
              </a:cxn>
              <a:cxn ang="0">
                <a:pos x="172019" y="45310"/>
              </a:cxn>
              <a:cxn ang="0">
                <a:pos x="308335" y="100329"/>
              </a:cxn>
              <a:cxn ang="0">
                <a:pos x="324564" y="106802"/>
              </a:cxn>
              <a:cxn ang="0">
                <a:pos x="337546" y="100329"/>
              </a:cxn>
              <a:cxn ang="0">
                <a:pos x="337546" y="71201"/>
              </a:cxn>
              <a:cxn ang="0">
                <a:pos x="172019" y="0"/>
              </a:cxn>
            </a:cxnLst>
            <a:rect l="0" t="0" r="0" b="0"/>
            <a:pathLst>
              <a:path w="107" h="79">
                <a:moveTo>
                  <a:pt x="53" y="53"/>
                </a:moveTo>
                <a:cubicBezTo>
                  <a:pt x="50" y="53"/>
                  <a:pt x="46" y="55"/>
                  <a:pt x="44" y="57"/>
                </a:cubicBezTo>
                <a:cubicBezTo>
                  <a:pt x="39" y="62"/>
                  <a:pt x="39" y="70"/>
                  <a:pt x="44" y="75"/>
                </a:cubicBezTo>
                <a:cubicBezTo>
                  <a:pt x="46" y="77"/>
                  <a:pt x="50" y="79"/>
                  <a:pt x="53" y="79"/>
                </a:cubicBezTo>
                <a:cubicBezTo>
                  <a:pt x="56" y="79"/>
                  <a:pt x="59" y="77"/>
                  <a:pt x="62" y="75"/>
                </a:cubicBezTo>
                <a:cubicBezTo>
                  <a:pt x="67" y="70"/>
                  <a:pt x="67" y="62"/>
                  <a:pt x="62" y="57"/>
                </a:cubicBezTo>
                <a:cubicBezTo>
                  <a:pt x="59" y="55"/>
                  <a:pt x="56" y="53"/>
                  <a:pt x="53" y="53"/>
                </a:cubicBezTo>
                <a:moveTo>
                  <a:pt x="53" y="28"/>
                </a:moveTo>
                <a:cubicBezTo>
                  <a:pt x="42" y="28"/>
                  <a:pt x="31" y="32"/>
                  <a:pt x="22" y="41"/>
                </a:cubicBezTo>
                <a:cubicBezTo>
                  <a:pt x="19" y="44"/>
                  <a:pt x="19" y="48"/>
                  <a:pt x="22" y="51"/>
                </a:cubicBezTo>
                <a:cubicBezTo>
                  <a:pt x="24" y="53"/>
                  <a:pt x="25" y="53"/>
                  <a:pt x="27" y="53"/>
                </a:cubicBezTo>
                <a:cubicBezTo>
                  <a:pt x="29" y="53"/>
                  <a:pt x="31" y="53"/>
                  <a:pt x="32" y="51"/>
                </a:cubicBezTo>
                <a:cubicBezTo>
                  <a:pt x="38" y="45"/>
                  <a:pt x="46" y="43"/>
                  <a:pt x="53" y="43"/>
                </a:cubicBezTo>
                <a:cubicBezTo>
                  <a:pt x="61" y="43"/>
                  <a:pt x="68" y="45"/>
                  <a:pt x="74" y="51"/>
                </a:cubicBezTo>
                <a:cubicBezTo>
                  <a:pt x="76" y="53"/>
                  <a:pt x="77" y="53"/>
                  <a:pt x="79" y="53"/>
                </a:cubicBezTo>
                <a:cubicBezTo>
                  <a:pt x="81" y="53"/>
                  <a:pt x="83" y="53"/>
                  <a:pt x="84" y="51"/>
                </a:cubicBezTo>
                <a:cubicBezTo>
                  <a:pt x="87" y="48"/>
                  <a:pt x="87" y="44"/>
                  <a:pt x="84" y="41"/>
                </a:cubicBezTo>
                <a:cubicBezTo>
                  <a:pt x="76" y="32"/>
                  <a:pt x="65" y="28"/>
                  <a:pt x="53" y="28"/>
                </a:cubicBezTo>
                <a:moveTo>
                  <a:pt x="53" y="0"/>
                </a:moveTo>
                <a:cubicBezTo>
                  <a:pt x="35" y="0"/>
                  <a:pt x="16" y="7"/>
                  <a:pt x="2" y="22"/>
                </a:cubicBezTo>
                <a:cubicBezTo>
                  <a:pt x="0" y="24"/>
                  <a:pt x="0" y="28"/>
                  <a:pt x="2" y="31"/>
                </a:cubicBezTo>
                <a:cubicBezTo>
                  <a:pt x="3" y="32"/>
                  <a:pt x="5" y="33"/>
                  <a:pt x="7" y="33"/>
                </a:cubicBezTo>
                <a:cubicBezTo>
                  <a:pt x="9" y="33"/>
                  <a:pt x="10" y="32"/>
                  <a:pt x="12" y="31"/>
                </a:cubicBezTo>
                <a:cubicBezTo>
                  <a:pt x="23" y="20"/>
                  <a:pt x="38" y="14"/>
                  <a:pt x="53" y="14"/>
                </a:cubicBezTo>
                <a:cubicBezTo>
                  <a:pt x="68" y="14"/>
                  <a:pt x="83" y="20"/>
                  <a:pt x="95" y="31"/>
                </a:cubicBezTo>
                <a:cubicBezTo>
                  <a:pt x="96" y="32"/>
                  <a:pt x="98" y="33"/>
                  <a:pt x="100" y="33"/>
                </a:cubicBezTo>
                <a:cubicBezTo>
                  <a:pt x="101" y="33"/>
                  <a:pt x="103" y="32"/>
                  <a:pt x="104" y="31"/>
                </a:cubicBezTo>
                <a:cubicBezTo>
                  <a:pt x="107" y="28"/>
                  <a:pt x="107" y="24"/>
                  <a:pt x="104" y="22"/>
                </a:cubicBezTo>
                <a:cubicBezTo>
                  <a:pt x="90" y="7"/>
                  <a:pt x="72" y="0"/>
                  <a:pt x="53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09" name="Freeform 12"/>
          <p:cNvSpPr>
            <a:spLocks noEditPoints="1"/>
          </p:cNvSpPr>
          <p:nvPr/>
        </p:nvSpPr>
        <p:spPr>
          <a:xfrm>
            <a:off x="9199563" y="5397500"/>
            <a:ext cx="668337" cy="852488"/>
          </a:xfrm>
          <a:custGeom>
            <a:avLst/>
            <a:gdLst/>
            <a:ahLst/>
            <a:cxnLst>
              <a:cxn ang="0">
                <a:pos x="45308" y="245791"/>
              </a:cxn>
              <a:cxn ang="0">
                <a:pos x="32363" y="236088"/>
              </a:cxn>
              <a:cxn ang="0">
                <a:pos x="32363" y="100257"/>
              </a:cxn>
              <a:cxn ang="0">
                <a:pos x="45308" y="90554"/>
              </a:cxn>
              <a:cxn ang="0">
                <a:pos x="249192" y="90554"/>
              </a:cxn>
              <a:cxn ang="0">
                <a:pos x="265374" y="100257"/>
              </a:cxn>
              <a:cxn ang="0">
                <a:pos x="265374" y="236088"/>
              </a:cxn>
              <a:cxn ang="0">
                <a:pos x="249192" y="245791"/>
              </a:cxn>
              <a:cxn ang="0">
                <a:pos x="45308" y="245791"/>
              </a:cxn>
              <a:cxn ang="0">
                <a:pos x="90615" y="58214"/>
              </a:cxn>
              <a:cxn ang="0">
                <a:pos x="90615" y="45277"/>
              </a:cxn>
              <a:cxn ang="0">
                <a:pos x="103561" y="32341"/>
              </a:cxn>
              <a:cxn ang="0">
                <a:pos x="307445" y="32341"/>
              </a:cxn>
              <a:cxn ang="0">
                <a:pos x="320390" y="45277"/>
              </a:cxn>
              <a:cxn ang="0">
                <a:pos x="320390" y="177875"/>
              </a:cxn>
              <a:cxn ang="0">
                <a:pos x="307445" y="187577"/>
              </a:cxn>
              <a:cxn ang="0">
                <a:pos x="297736" y="187577"/>
              </a:cxn>
              <a:cxn ang="0">
                <a:pos x="297736" y="100257"/>
              </a:cxn>
              <a:cxn ang="0">
                <a:pos x="249192" y="58214"/>
              </a:cxn>
              <a:cxn ang="0">
                <a:pos x="90615" y="58214"/>
              </a:cxn>
              <a:cxn ang="0">
                <a:pos x="307445" y="0"/>
              </a:cxn>
              <a:cxn ang="0">
                <a:pos x="103561" y="0"/>
              </a:cxn>
              <a:cxn ang="0">
                <a:pos x="58253" y="45277"/>
              </a:cxn>
              <a:cxn ang="0">
                <a:pos x="58253" y="58214"/>
              </a:cxn>
              <a:cxn ang="0">
                <a:pos x="45308" y="58214"/>
              </a:cxn>
              <a:cxn ang="0">
                <a:pos x="0" y="100257"/>
              </a:cxn>
              <a:cxn ang="0">
                <a:pos x="0" y="236088"/>
              </a:cxn>
              <a:cxn ang="0">
                <a:pos x="45308" y="278131"/>
              </a:cxn>
              <a:cxn ang="0">
                <a:pos x="126214" y="278131"/>
              </a:cxn>
              <a:cxn ang="0">
                <a:pos x="126214" y="300770"/>
              </a:cxn>
              <a:cxn ang="0">
                <a:pos x="84143" y="300770"/>
              </a:cxn>
              <a:cxn ang="0">
                <a:pos x="67962" y="316940"/>
              </a:cxn>
              <a:cxn ang="0">
                <a:pos x="84143" y="336345"/>
              </a:cxn>
              <a:cxn ang="0">
                <a:pos x="213594" y="336345"/>
              </a:cxn>
              <a:cxn ang="0">
                <a:pos x="229775" y="316940"/>
              </a:cxn>
              <a:cxn ang="0">
                <a:pos x="213594" y="300770"/>
              </a:cxn>
              <a:cxn ang="0">
                <a:pos x="171522" y="300770"/>
              </a:cxn>
              <a:cxn ang="0">
                <a:pos x="171522" y="278131"/>
              </a:cxn>
              <a:cxn ang="0">
                <a:pos x="249192" y="278131"/>
              </a:cxn>
              <a:cxn ang="0">
                <a:pos x="297736" y="236088"/>
              </a:cxn>
              <a:cxn ang="0">
                <a:pos x="297736" y="219918"/>
              </a:cxn>
              <a:cxn ang="0">
                <a:pos x="307445" y="219918"/>
              </a:cxn>
              <a:cxn ang="0">
                <a:pos x="352753" y="177875"/>
              </a:cxn>
              <a:cxn ang="0">
                <a:pos x="352753" y="45277"/>
              </a:cxn>
              <a:cxn ang="0">
                <a:pos x="307445" y="0"/>
              </a:cxn>
            </a:cxnLst>
            <a:rect l="0" t="0" r="0" b="0"/>
            <a:pathLst>
              <a:path w="109" h="104">
                <a:moveTo>
                  <a:pt x="14" y="76"/>
                </a:moveTo>
                <a:cubicBezTo>
                  <a:pt x="12" y="76"/>
                  <a:pt x="10" y="74"/>
                  <a:pt x="10" y="73"/>
                </a:cubicBezTo>
                <a:cubicBezTo>
                  <a:pt x="10" y="31"/>
                  <a:pt x="10" y="31"/>
                  <a:pt x="10" y="31"/>
                </a:cubicBezTo>
                <a:cubicBezTo>
                  <a:pt x="10" y="30"/>
                  <a:pt x="12" y="28"/>
                  <a:pt x="14" y="28"/>
                </a:cubicBezTo>
                <a:cubicBezTo>
                  <a:pt x="77" y="28"/>
                  <a:pt x="77" y="28"/>
                  <a:pt x="77" y="28"/>
                </a:cubicBezTo>
                <a:cubicBezTo>
                  <a:pt x="80" y="28"/>
                  <a:pt x="82" y="30"/>
                  <a:pt x="82" y="31"/>
                </a:cubicBezTo>
                <a:cubicBezTo>
                  <a:pt x="82" y="73"/>
                  <a:pt x="82" y="73"/>
                  <a:pt x="82" y="73"/>
                </a:cubicBezTo>
                <a:cubicBezTo>
                  <a:pt x="82" y="74"/>
                  <a:pt x="80" y="76"/>
                  <a:pt x="77" y="76"/>
                </a:cubicBezTo>
                <a:cubicBezTo>
                  <a:pt x="14" y="76"/>
                  <a:pt x="14" y="76"/>
                  <a:pt x="14" y="76"/>
                </a:cubicBezTo>
                <a:moveTo>
                  <a:pt x="28" y="18"/>
                </a:moveTo>
                <a:cubicBezTo>
                  <a:pt x="28" y="14"/>
                  <a:pt x="28" y="14"/>
                  <a:pt x="28" y="14"/>
                </a:cubicBezTo>
                <a:cubicBezTo>
                  <a:pt x="28" y="12"/>
                  <a:pt x="29" y="10"/>
                  <a:pt x="32" y="10"/>
                </a:cubicBezTo>
                <a:cubicBezTo>
                  <a:pt x="95" y="10"/>
                  <a:pt x="95" y="10"/>
                  <a:pt x="95" y="10"/>
                </a:cubicBezTo>
                <a:cubicBezTo>
                  <a:pt x="98" y="10"/>
                  <a:pt x="99" y="12"/>
                  <a:pt x="99" y="14"/>
                </a:cubicBezTo>
                <a:cubicBezTo>
                  <a:pt x="99" y="55"/>
                  <a:pt x="99" y="55"/>
                  <a:pt x="99" y="55"/>
                </a:cubicBezTo>
                <a:cubicBezTo>
                  <a:pt x="99" y="56"/>
                  <a:pt x="98" y="58"/>
                  <a:pt x="95" y="58"/>
                </a:cubicBezTo>
                <a:cubicBezTo>
                  <a:pt x="92" y="58"/>
                  <a:pt x="92" y="58"/>
                  <a:pt x="92" y="58"/>
                </a:cubicBezTo>
                <a:cubicBezTo>
                  <a:pt x="92" y="31"/>
                  <a:pt x="92" y="31"/>
                  <a:pt x="92" y="31"/>
                </a:cubicBezTo>
                <a:cubicBezTo>
                  <a:pt x="92" y="23"/>
                  <a:pt x="85" y="18"/>
                  <a:pt x="77" y="18"/>
                </a:cubicBezTo>
                <a:cubicBezTo>
                  <a:pt x="28" y="18"/>
                  <a:pt x="28" y="18"/>
                  <a:pt x="28" y="18"/>
                </a:cubicBezTo>
                <a:moveTo>
                  <a:pt x="95" y="0"/>
                </a:moveTo>
                <a:cubicBezTo>
                  <a:pt x="32" y="0"/>
                  <a:pt x="32" y="0"/>
                  <a:pt x="32" y="0"/>
                </a:cubicBezTo>
                <a:cubicBezTo>
                  <a:pt x="24" y="0"/>
                  <a:pt x="18" y="6"/>
                  <a:pt x="18" y="14"/>
                </a:cubicBezTo>
                <a:cubicBezTo>
                  <a:pt x="18" y="18"/>
                  <a:pt x="18" y="18"/>
                  <a:pt x="18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7" y="18"/>
                  <a:pt x="0" y="23"/>
                  <a:pt x="0" y="31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81"/>
                  <a:pt x="7" y="86"/>
                  <a:pt x="14" y="86"/>
                </a:cubicBezTo>
                <a:cubicBezTo>
                  <a:pt x="39" y="86"/>
                  <a:pt x="39" y="86"/>
                  <a:pt x="39" y="86"/>
                </a:cubicBezTo>
                <a:cubicBezTo>
                  <a:pt x="39" y="93"/>
                  <a:pt x="39" y="93"/>
                  <a:pt x="39" y="93"/>
                </a:cubicBezTo>
                <a:cubicBezTo>
                  <a:pt x="26" y="93"/>
                  <a:pt x="26" y="93"/>
                  <a:pt x="26" y="93"/>
                </a:cubicBezTo>
                <a:cubicBezTo>
                  <a:pt x="23" y="93"/>
                  <a:pt x="21" y="95"/>
                  <a:pt x="21" y="98"/>
                </a:cubicBezTo>
                <a:cubicBezTo>
                  <a:pt x="21" y="101"/>
                  <a:pt x="23" y="104"/>
                  <a:pt x="26" y="104"/>
                </a:cubicBezTo>
                <a:cubicBezTo>
                  <a:pt x="66" y="104"/>
                  <a:pt x="66" y="104"/>
                  <a:pt x="66" y="104"/>
                </a:cubicBezTo>
                <a:cubicBezTo>
                  <a:pt x="68" y="104"/>
                  <a:pt x="71" y="101"/>
                  <a:pt x="71" y="98"/>
                </a:cubicBezTo>
                <a:cubicBezTo>
                  <a:pt x="71" y="95"/>
                  <a:pt x="68" y="93"/>
                  <a:pt x="66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86"/>
                  <a:pt x="53" y="86"/>
                  <a:pt x="53" y="86"/>
                </a:cubicBezTo>
                <a:cubicBezTo>
                  <a:pt x="77" y="86"/>
                  <a:pt x="77" y="86"/>
                  <a:pt x="77" y="86"/>
                </a:cubicBezTo>
                <a:cubicBezTo>
                  <a:pt x="85" y="86"/>
                  <a:pt x="92" y="81"/>
                  <a:pt x="92" y="73"/>
                </a:cubicBezTo>
                <a:cubicBezTo>
                  <a:pt x="92" y="68"/>
                  <a:pt x="92" y="68"/>
                  <a:pt x="92" y="68"/>
                </a:cubicBezTo>
                <a:cubicBezTo>
                  <a:pt x="95" y="68"/>
                  <a:pt x="95" y="68"/>
                  <a:pt x="95" y="68"/>
                </a:cubicBezTo>
                <a:cubicBezTo>
                  <a:pt x="103" y="68"/>
                  <a:pt x="109" y="63"/>
                  <a:pt x="109" y="55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9" y="6"/>
                  <a:pt x="103" y="0"/>
                  <a:pt x="95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0" name="Freeform 103"/>
          <p:cNvSpPr>
            <a:spLocks noEditPoints="1"/>
          </p:cNvSpPr>
          <p:nvPr/>
        </p:nvSpPr>
        <p:spPr>
          <a:xfrm>
            <a:off x="10507663" y="1852613"/>
            <a:ext cx="860425" cy="960437"/>
          </a:xfrm>
          <a:custGeom>
            <a:avLst/>
            <a:gdLst/>
            <a:ahLst/>
            <a:cxnLst>
              <a:cxn ang="0">
                <a:pos x="126413" y="291332"/>
              </a:cxn>
              <a:cxn ang="0">
                <a:pos x="90758" y="210406"/>
              </a:cxn>
              <a:cxn ang="0">
                <a:pos x="149102" y="168325"/>
              </a:cxn>
              <a:cxn ang="0">
                <a:pos x="204205" y="207169"/>
              </a:cxn>
              <a:cxn ang="0">
                <a:pos x="175033" y="288095"/>
              </a:cxn>
              <a:cxn ang="0">
                <a:pos x="178274" y="87399"/>
              </a:cxn>
              <a:cxn ang="0">
                <a:pos x="149102" y="116533"/>
              </a:cxn>
              <a:cxn ang="0">
                <a:pos x="106965" y="90636"/>
              </a:cxn>
              <a:cxn ang="0">
                <a:pos x="81034" y="139192"/>
              </a:cxn>
              <a:cxn ang="0">
                <a:pos x="16207" y="158614"/>
              </a:cxn>
              <a:cxn ang="0">
                <a:pos x="35655" y="216880"/>
              </a:cxn>
              <a:cxn ang="0">
                <a:pos x="3241" y="271909"/>
              </a:cxn>
              <a:cxn ang="0">
                <a:pos x="58344" y="301043"/>
              </a:cxn>
              <a:cxn ang="0">
                <a:pos x="74551" y="362546"/>
              </a:cxn>
              <a:cxn ang="0">
                <a:pos x="129654" y="343124"/>
              </a:cxn>
              <a:cxn ang="0">
                <a:pos x="171792" y="343124"/>
              </a:cxn>
              <a:cxn ang="0">
                <a:pos x="230136" y="359309"/>
              </a:cxn>
              <a:cxn ang="0">
                <a:pos x="243102" y="294569"/>
              </a:cxn>
              <a:cxn ang="0">
                <a:pos x="294963" y="262198"/>
              </a:cxn>
              <a:cxn ang="0">
                <a:pos x="259308" y="207169"/>
              </a:cxn>
              <a:cxn ang="0">
                <a:pos x="272274" y="152140"/>
              </a:cxn>
              <a:cxn ang="0">
                <a:pos x="210688" y="135955"/>
              </a:cxn>
              <a:cxn ang="0">
                <a:pos x="178274" y="87399"/>
              </a:cxn>
              <a:cxn ang="0">
                <a:pos x="301446" y="103585"/>
              </a:cxn>
              <a:cxn ang="0">
                <a:pos x="272274" y="71214"/>
              </a:cxn>
              <a:cxn ang="0">
                <a:pos x="304687" y="42081"/>
              </a:cxn>
              <a:cxn ang="0">
                <a:pos x="324135" y="48555"/>
              </a:cxn>
              <a:cxn ang="0">
                <a:pos x="324135" y="93873"/>
              </a:cxn>
              <a:cxn ang="0">
                <a:pos x="291722" y="0"/>
              </a:cxn>
              <a:cxn ang="0">
                <a:pos x="272274" y="25896"/>
              </a:cxn>
              <a:cxn ang="0">
                <a:pos x="243102" y="25896"/>
              </a:cxn>
              <a:cxn ang="0">
                <a:pos x="249584" y="58266"/>
              </a:cxn>
              <a:cxn ang="0">
                <a:pos x="230136" y="80925"/>
              </a:cxn>
              <a:cxn ang="0">
                <a:pos x="256067" y="100348"/>
              </a:cxn>
              <a:cxn ang="0">
                <a:pos x="259308" y="129481"/>
              </a:cxn>
              <a:cxn ang="0">
                <a:pos x="291722" y="126244"/>
              </a:cxn>
              <a:cxn ang="0">
                <a:pos x="314411" y="145666"/>
              </a:cxn>
              <a:cxn ang="0">
                <a:pos x="333859" y="119770"/>
              </a:cxn>
              <a:cxn ang="0">
                <a:pos x="359790" y="116533"/>
              </a:cxn>
              <a:cxn ang="0">
                <a:pos x="356549" y="84162"/>
              </a:cxn>
              <a:cxn ang="0">
                <a:pos x="375997" y="61503"/>
              </a:cxn>
              <a:cxn ang="0">
                <a:pos x="350066" y="42081"/>
              </a:cxn>
              <a:cxn ang="0">
                <a:pos x="346825" y="12948"/>
              </a:cxn>
              <a:cxn ang="0">
                <a:pos x="314411" y="16185"/>
              </a:cxn>
              <a:cxn ang="0">
                <a:pos x="291722" y="0"/>
              </a:cxn>
            </a:cxnLst>
            <a:rect l="0" t="0" r="0" b="0"/>
            <a:pathLst>
              <a:path w="116" h="117">
                <a:moveTo>
                  <a:pt x="46" y="91"/>
                </a:moveTo>
                <a:cubicBezTo>
                  <a:pt x="44" y="91"/>
                  <a:pt x="41" y="91"/>
                  <a:pt x="39" y="90"/>
                </a:cubicBezTo>
                <a:cubicBezTo>
                  <a:pt x="34" y="88"/>
                  <a:pt x="30" y="84"/>
                  <a:pt x="28" y="80"/>
                </a:cubicBezTo>
                <a:cubicBezTo>
                  <a:pt x="26" y="75"/>
                  <a:pt x="26" y="70"/>
                  <a:pt x="28" y="65"/>
                </a:cubicBezTo>
                <a:cubicBezTo>
                  <a:pt x="29" y="60"/>
                  <a:pt x="33" y="56"/>
                  <a:pt x="38" y="54"/>
                </a:cubicBezTo>
                <a:cubicBezTo>
                  <a:pt x="40" y="53"/>
                  <a:pt x="43" y="52"/>
                  <a:pt x="46" y="52"/>
                </a:cubicBezTo>
                <a:cubicBezTo>
                  <a:pt x="48" y="52"/>
                  <a:pt x="50" y="53"/>
                  <a:pt x="53" y="53"/>
                </a:cubicBezTo>
                <a:cubicBezTo>
                  <a:pt x="58" y="55"/>
                  <a:pt x="61" y="59"/>
                  <a:pt x="63" y="64"/>
                </a:cubicBezTo>
                <a:cubicBezTo>
                  <a:pt x="66" y="68"/>
                  <a:pt x="66" y="73"/>
                  <a:pt x="64" y="78"/>
                </a:cubicBezTo>
                <a:cubicBezTo>
                  <a:pt x="62" y="83"/>
                  <a:pt x="58" y="87"/>
                  <a:pt x="54" y="89"/>
                </a:cubicBezTo>
                <a:cubicBezTo>
                  <a:pt x="51" y="90"/>
                  <a:pt x="49" y="91"/>
                  <a:pt x="46" y="91"/>
                </a:cubicBezTo>
                <a:moveTo>
                  <a:pt x="55" y="27"/>
                </a:moveTo>
                <a:cubicBezTo>
                  <a:pt x="51" y="37"/>
                  <a:pt x="51" y="37"/>
                  <a:pt x="51" y="37"/>
                </a:cubicBezTo>
                <a:cubicBezTo>
                  <a:pt x="49" y="37"/>
                  <a:pt x="48" y="36"/>
                  <a:pt x="46" y="36"/>
                </a:cubicBezTo>
                <a:cubicBezTo>
                  <a:pt x="43" y="36"/>
                  <a:pt x="40" y="37"/>
                  <a:pt x="38" y="37"/>
                </a:cubicBezTo>
                <a:cubicBezTo>
                  <a:pt x="33" y="28"/>
                  <a:pt x="33" y="28"/>
                  <a:pt x="33" y="28"/>
                </a:cubicBezTo>
                <a:cubicBezTo>
                  <a:pt x="20" y="34"/>
                  <a:pt x="20" y="34"/>
                  <a:pt x="20" y="34"/>
                </a:cubicBezTo>
                <a:cubicBezTo>
                  <a:pt x="25" y="43"/>
                  <a:pt x="25" y="43"/>
                  <a:pt x="25" y="43"/>
                </a:cubicBezTo>
                <a:cubicBezTo>
                  <a:pt x="21" y="46"/>
                  <a:pt x="18" y="49"/>
                  <a:pt x="16" y="53"/>
                </a:cubicBezTo>
                <a:cubicBezTo>
                  <a:pt x="5" y="49"/>
                  <a:pt x="5" y="49"/>
                  <a:pt x="5" y="49"/>
                </a:cubicBezTo>
                <a:cubicBezTo>
                  <a:pt x="0" y="63"/>
                  <a:pt x="0" y="63"/>
                  <a:pt x="0" y="63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71"/>
                  <a:pt x="10" y="76"/>
                  <a:pt x="11" y="80"/>
                </a:cubicBezTo>
                <a:cubicBezTo>
                  <a:pt x="1" y="84"/>
                  <a:pt x="1" y="84"/>
                  <a:pt x="1" y="84"/>
                </a:cubicBezTo>
                <a:cubicBezTo>
                  <a:pt x="7" y="97"/>
                  <a:pt x="7" y="97"/>
                  <a:pt x="7" y="97"/>
                </a:cubicBezTo>
                <a:cubicBezTo>
                  <a:pt x="18" y="93"/>
                  <a:pt x="18" y="93"/>
                  <a:pt x="18" y="93"/>
                </a:cubicBezTo>
                <a:cubicBezTo>
                  <a:pt x="20" y="96"/>
                  <a:pt x="23" y="99"/>
                  <a:pt x="27" y="101"/>
                </a:cubicBezTo>
                <a:cubicBezTo>
                  <a:pt x="23" y="112"/>
                  <a:pt x="23" y="112"/>
                  <a:pt x="23" y="112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2" y="107"/>
                  <a:pt x="44" y="107"/>
                  <a:pt x="46" y="107"/>
                </a:cubicBezTo>
                <a:cubicBezTo>
                  <a:pt x="48" y="107"/>
                  <a:pt x="51" y="107"/>
                  <a:pt x="53" y="106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71" y="111"/>
                  <a:pt x="71" y="111"/>
                  <a:pt x="71" y="111"/>
                </a:cubicBezTo>
                <a:cubicBezTo>
                  <a:pt x="66" y="100"/>
                  <a:pt x="66" y="100"/>
                  <a:pt x="66" y="100"/>
                </a:cubicBezTo>
                <a:cubicBezTo>
                  <a:pt x="70" y="98"/>
                  <a:pt x="73" y="95"/>
                  <a:pt x="75" y="91"/>
                </a:cubicBezTo>
                <a:cubicBezTo>
                  <a:pt x="86" y="95"/>
                  <a:pt x="86" y="95"/>
                  <a:pt x="86" y="95"/>
                </a:cubicBezTo>
                <a:cubicBezTo>
                  <a:pt x="91" y="81"/>
                  <a:pt x="91" y="81"/>
                  <a:pt x="91" y="81"/>
                </a:cubicBezTo>
                <a:cubicBezTo>
                  <a:pt x="81" y="77"/>
                  <a:pt x="81" y="77"/>
                  <a:pt x="81" y="77"/>
                </a:cubicBezTo>
                <a:cubicBezTo>
                  <a:pt x="81" y="73"/>
                  <a:pt x="81" y="68"/>
                  <a:pt x="80" y="64"/>
                </a:cubicBezTo>
                <a:cubicBezTo>
                  <a:pt x="90" y="60"/>
                  <a:pt x="90" y="60"/>
                  <a:pt x="90" y="60"/>
                </a:cubicBezTo>
                <a:cubicBezTo>
                  <a:pt x="84" y="47"/>
                  <a:pt x="84" y="47"/>
                  <a:pt x="84" y="47"/>
                </a:cubicBezTo>
                <a:cubicBezTo>
                  <a:pt x="74" y="51"/>
                  <a:pt x="74" y="51"/>
                  <a:pt x="74" y="51"/>
                </a:cubicBezTo>
                <a:cubicBezTo>
                  <a:pt x="72" y="47"/>
                  <a:pt x="68" y="44"/>
                  <a:pt x="65" y="42"/>
                </a:cubicBezTo>
                <a:cubicBezTo>
                  <a:pt x="68" y="32"/>
                  <a:pt x="68" y="32"/>
                  <a:pt x="68" y="32"/>
                </a:cubicBezTo>
                <a:cubicBezTo>
                  <a:pt x="55" y="27"/>
                  <a:pt x="55" y="27"/>
                  <a:pt x="55" y="27"/>
                </a:cubicBezTo>
                <a:moveTo>
                  <a:pt x="94" y="32"/>
                </a:moveTo>
                <a:cubicBezTo>
                  <a:pt x="94" y="32"/>
                  <a:pt x="93" y="32"/>
                  <a:pt x="93" y="32"/>
                </a:cubicBezTo>
                <a:cubicBezTo>
                  <a:pt x="91" y="32"/>
                  <a:pt x="88" y="31"/>
                  <a:pt x="87" y="29"/>
                </a:cubicBezTo>
                <a:cubicBezTo>
                  <a:pt x="85" y="27"/>
                  <a:pt x="84" y="25"/>
                  <a:pt x="84" y="22"/>
                </a:cubicBezTo>
                <a:cubicBezTo>
                  <a:pt x="84" y="19"/>
                  <a:pt x="85" y="17"/>
                  <a:pt x="87" y="15"/>
                </a:cubicBezTo>
                <a:cubicBezTo>
                  <a:pt x="89" y="14"/>
                  <a:pt x="91" y="13"/>
                  <a:pt x="94" y="13"/>
                </a:cubicBezTo>
                <a:cubicBezTo>
                  <a:pt x="94" y="13"/>
                  <a:pt x="94" y="13"/>
                  <a:pt x="94" y="13"/>
                </a:cubicBezTo>
                <a:cubicBezTo>
                  <a:pt x="96" y="13"/>
                  <a:pt x="99" y="14"/>
                  <a:pt x="100" y="15"/>
                </a:cubicBezTo>
                <a:cubicBezTo>
                  <a:pt x="102" y="17"/>
                  <a:pt x="103" y="20"/>
                  <a:pt x="103" y="22"/>
                </a:cubicBezTo>
                <a:cubicBezTo>
                  <a:pt x="103" y="25"/>
                  <a:pt x="102" y="27"/>
                  <a:pt x="100" y="29"/>
                </a:cubicBezTo>
                <a:cubicBezTo>
                  <a:pt x="98" y="31"/>
                  <a:pt x="96" y="32"/>
                  <a:pt x="94" y="32"/>
                </a:cubicBezTo>
                <a:moveTo>
                  <a:pt x="90" y="0"/>
                </a:moveTo>
                <a:cubicBezTo>
                  <a:pt x="90" y="5"/>
                  <a:pt x="90" y="5"/>
                  <a:pt x="90" y="5"/>
                </a:cubicBezTo>
                <a:cubicBezTo>
                  <a:pt x="88" y="6"/>
                  <a:pt x="86" y="6"/>
                  <a:pt x="84" y="8"/>
                </a:cubicBezTo>
                <a:cubicBezTo>
                  <a:pt x="80" y="4"/>
                  <a:pt x="80" y="4"/>
                  <a:pt x="80" y="4"/>
                </a:cubicBezTo>
                <a:cubicBezTo>
                  <a:pt x="75" y="8"/>
                  <a:pt x="75" y="8"/>
                  <a:pt x="75" y="8"/>
                </a:cubicBezTo>
                <a:cubicBezTo>
                  <a:pt x="79" y="13"/>
                  <a:pt x="79" y="13"/>
                  <a:pt x="79" y="13"/>
                </a:cubicBezTo>
                <a:cubicBezTo>
                  <a:pt x="78" y="14"/>
                  <a:pt x="77" y="16"/>
                  <a:pt x="77" y="18"/>
                </a:cubicBezTo>
                <a:cubicBezTo>
                  <a:pt x="71" y="18"/>
                  <a:pt x="71" y="18"/>
                  <a:pt x="71" y="18"/>
                </a:cubicBezTo>
                <a:cubicBezTo>
                  <a:pt x="71" y="25"/>
                  <a:pt x="71" y="25"/>
                  <a:pt x="71" y="25"/>
                </a:cubicBezTo>
                <a:cubicBezTo>
                  <a:pt x="77" y="25"/>
                  <a:pt x="77" y="25"/>
                  <a:pt x="77" y="25"/>
                </a:cubicBezTo>
                <a:cubicBezTo>
                  <a:pt x="77" y="28"/>
                  <a:pt x="78" y="30"/>
                  <a:pt x="79" y="31"/>
                </a:cubicBezTo>
                <a:cubicBezTo>
                  <a:pt x="75" y="35"/>
                  <a:pt x="75" y="35"/>
                  <a:pt x="75" y="35"/>
                </a:cubicBezTo>
                <a:cubicBezTo>
                  <a:pt x="80" y="40"/>
                  <a:pt x="80" y="40"/>
                  <a:pt x="80" y="40"/>
                </a:cubicBezTo>
                <a:cubicBezTo>
                  <a:pt x="84" y="36"/>
                  <a:pt x="84" y="36"/>
                  <a:pt x="84" y="36"/>
                </a:cubicBezTo>
                <a:cubicBezTo>
                  <a:pt x="85" y="38"/>
                  <a:pt x="87" y="38"/>
                  <a:pt x="90" y="39"/>
                </a:cubicBezTo>
                <a:cubicBezTo>
                  <a:pt x="90" y="44"/>
                  <a:pt x="90" y="44"/>
                  <a:pt x="90" y="44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39"/>
                  <a:pt x="97" y="39"/>
                  <a:pt x="97" y="39"/>
                </a:cubicBezTo>
                <a:cubicBezTo>
                  <a:pt x="99" y="39"/>
                  <a:pt x="101" y="38"/>
                  <a:pt x="103" y="37"/>
                </a:cubicBezTo>
                <a:cubicBezTo>
                  <a:pt x="106" y="41"/>
                  <a:pt x="106" y="41"/>
                  <a:pt x="106" y="41"/>
                </a:cubicBezTo>
                <a:cubicBezTo>
                  <a:pt x="111" y="36"/>
                  <a:pt x="111" y="36"/>
                  <a:pt x="111" y="36"/>
                </a:cubicBezTo>
                <a:cubicBezTo>
                  <a:pt x="108" y="32"/>
                  <a:pt x="108" y="32"/>
                  <a:pt x="108" y="32"/>
                </a:cubicBezTo>
                <a:cubicBezTo>
                  <a:pt x="109" y="30"/>
                  <a:pt x="110" y="28"/>
                  <a:pt x="110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10" y="17"/>
                  <a:pt x="109" y="15"/>
                  <a:pt x="108" y="13"/>
                </a:cubicBezTo>
                <a:cubicBezTo>
                  <a:pt x="112" y="9"/>
                  <a:pt x="112" y="9"/>
                  <a:pt x="112" y="9"/>
                </a:cubicBezTo>
                <a:cubicBezTo>
                  <a:pt x="107" y="4"/>
                  <a:pt x="107" y="4"/>
                  <a:pt x="107" y="4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6"/>
                  <a:pt x="99" y="6"/>
                  <a:pt x="97" y="5"/>
                </a:cubicBezTo>
                <a:cubicBezTo>
                  <a:pt x="97" y="0"/>
                  <a:pt x="97" y="0"/>
                  <a:pt x="97" y="0"/>
                </a:cubicBezTo>
                <a:cubicBezTo>
                  <a:pt x="90" y="0"/>
                  <a:pt x="90" y="0"/>
                  <a:pt x="90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1" name="Freeform 65"/>
          <p:cNvSpPr>
            <a:spLocks noEditPoints="1"/>
          </p:cNvSpPr>
          <p:nvPr/>
        </p:nvSpPr>
        <p:spPr>
          <a:xfrm>
            <a:off x="5757863" y="2098675"/>
            <a:ext cx="452437" cy="1047750"/>
          </a:xfrm>
          <a:custGeom>
            <a:avLst/>
            <a:gdLst/>
            <a:ahLst/>
            <a:cxnLst>
              <a:cxn ang="0">
                <a:pos x="115973" y="197015"/>
              </a:cxn>
              <a:cxn ang="0">
                <a:pos x="35436" y="116271"/>
              </a:cxn>
              <a:cxn ang="0">
                <a:pos x="115973" y="35527"/>
              </a:cxn>
              <a:cxn ang="0">
                <a:pos x="199732" y="116271"/>
              </a:cxn>
              <a:cxn ang="0">
                <a:pos x="115973" y="197015"/>
              </a:cxn>
              <a:cxn ang="0">
                <a:pos x="115973" y="0"/>
              </a:cxn>
              <a:cxn ang="0">
                <a:pos x="0" y="116271"/>
              </a:cxn>
              <a:cxn ang="0">
                <a:pos x="6443" y="148568"/>
              </a:cxn>
              <a:cxn ang="0">
                <a:pos x="119195" y="410178"/>
              </a:cxn>
              <a:cxn ang="0">
                <a:pos x="228725" y="148568"/>
              </a:cxn>
              <a:cxn ang="0">
                <a:pos x="235168" y="116271"/>
              </a:cxn>
              <a:cxn ang="0">
                <a:pos x="115973" y="0"/>
              </a:cxn>
            </a:cxnLst>
            <a:rect l="0" t="0" r="0" b="0"/>
            <a:pathLst>
              <a:path w="73" h="127">
                <a:moveTo>
                  <a:pt x="36" y="61"/>
                </a:moveTo>
                <a:cubicBezTo>
                  <a:pt x="23" y="61"/>
                  <a:pt x="11" y="50"/>
                  <a:pt x="11" y="36"/>
                </a:cubicBezTo>
                <a:cubicBezTo>
                  <a:pt x="11" y="22"/>
                  <a:pt x="23" y="11"/>
                  <a:pt x="36" y="11"/>
                </a:cubicBezTo>
                <a:cubicBezTo>
                  <a:pt x="50" y="11"/>
                  <a:pt x="62" y="22"/>
                  <a:pt x="62" y="36"/>
                </a:cubicBezTo>
                <a:cubicBezTo>
                  <a:pt x="62" y="50"/>
                  <a:pt x="50" y="61"/>
                  <a:pt x="36" y="61"/>
                </a:cubicBezTo>
                <a:moveTo>
                  <a:pt x="36" y="0"/>
                </a:moveTo>
                <a:cubicBezTo>
                  <a:pt x="17" y="0"/>
                  <a:pt x="0" y="16"/>
                  <a:pt x="0" y="36"/>
                </a:cubicBezTo>
                <a:cubicBezTo>
                  <a:pt x="0" y="40"/>
                  <a:pt x="1" y="43"/>
                  <a:pt x="2" y="46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71" y="46"/>
                  <a:pt x="71" y="46"/>
                  <a:pt x="71" y="46"/>
                </a:cubicBezTo>
                <a:cubicBezTo>
                  <a:pt x="72" y="43"/>
                  <a:pt x="73" y="40"/>
                  <a:pt x="73" y="36"/>
                </a:cubicBezTo>
                <a:cubicBezTo>
                  <a:pt x="73" y="16"/>
                  <a:pt x="56" y="0"/>
                  <a:pt x="36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2" name="Freeform 45"/>
          <p:cNvSpPr/>
          <p:nvPr/>
        </p:nvSpPr>
        <p:spPr>
          <a:xfrm>
            <a:off x="4152900" y="2098675"/>
            <a:ext cx="541338" cy="844550"/>
          </a:xfrm>
          <a:custGeom>
            <a:avLst/>
            <a:gdLst/>
            <a:ahLst/>
            <a:cxnLst>
              <a:cxn ang="0">
                <a:pos x="126259" y="0"/>
              </a:cxn>
              <a:cxn ang="0">
                <a:pos x="110072" y="6461"/>
              </a:cxn>
              <a:cxn ang="0">
                <a:pos x="67986" y="51688"/>
              </a:cxn>
              <a:cxn ang="0">
                <a:pos x="64748" y="58149"/>
              </a:cxn>
              <a:cxn ang="0">
                <a:pos x="61511" y="61379"/>
              </a:cxn>
              <a:cxn ang="0">
                <a:pos x="61511" y="71071"/>
              </a:cxn>
              <a:cxn ang="0">
                <a:pos x="61511" y="80762"/>
              </a:cxn>
              <a:cxn ang="0">
                <a:pos x="67986" y="87223"/>
              </a:cxn>
              <a:cxn ang="0">
                <a:pos x="67986" y="90453"/>
              </a:cxn>
              <a:cxn ang="0">
                <a:pos x="113309" y="135680"/>
              </a:cxn>
              <a:cxn ang="0">
                <a:pos x="126259" y="142141"/>
              </a:cxn>
              <a:cxn ang="0">
                <a:pos x="142446" y="135680"/>
              </a:cxn>
              <a:cxn ang="0">
                <a:pos x="142446" y="106606"/>
              </a:cxn>
              <a:cxn ang="0">
                <a:pos x="126259" y="90453"/>
              </a:cxn>
              <a:cxn ang="0">
                <a:pos x="139209" y="87223"/>
              </a:cxn>
              <a:cxn ang="0">
                <a:pos x="236331" y="155063"/>
              </a:cxn>
              <a:cxn ang="0">
                <a:pos x="242806" y="187368"/>
              </a:cxn>
              <a:cxn ang="0">
                <a:pos x="174820" y="284282"/>
              </a:cxn>
              <a:cxn ang="0">
                <a:pos x="139209" y="290743"/>
              </a:cxn>
              <a:cxn ang="0">
                <a:pos x="45324" y="222903"/>
              </a:cxn>
              <a:cxn ang="0">
                <a:pos x="38849" y="190598"/>
              </a:cxn>
              <a:cxn ang="0">
                <a:pos x="42086" y="164755"/>
              </a:cxn>
              <a:cxn ang="0">
                <a:pos x="29137" y="138911"/>
              </a:cxn>
              <a:cxn ang="0">
                <a:pos x="22662" y="138911"/>
              </a:cxn>
              <a:cxn ang="0">
                <a:pos x="3237" y="155063"/>
              </a:cxn>
              <a:cxn ang="0">
                <a:pos x="0" y="190598"/>
              </a:cxn>
              <a:cxn ang="0">
                <a:pos x="9712" y="235825"/>
              </a:cxn>
              <a:cxn ang="0">
                <a:pos x="139209" y="329509"/>
              </a:cxn>
              <a:cxn ang="0">
                <a:pos x="139209" y="329509"/>
              </a:cxn>
              <a:cxn ang="0">
                <a:pos x="139209" y="329509"/>
              </a:cxn>
              <a:cxn ang="0">
                <a:pos x="187770" y="319818"/>
              </a:cxn>
              <a:cxn ang="0">
                <a:pos x="281655" y="187368"/>
              </a:cxn>
              <a:cxn ang="0">
                <a:pos x="271943" y="142141"/>
              </a:cxn>
              <a:cxn ang="0">
                <a:pos x="142446" y="48457"/>
              </a:cxn>
              <a:cxn ang="0">
                <a:pos x="139209" y="48457"/>
              </a:cxn>
              <a:cxn ang="0">
                <a:pos x="126259" y="48457"/>
              </a:cxn>
              <a:cxn ang="0">
                <a:pos x="139209" y="32305"/>
              </a:cxn>
              <a:cxn ang="0">
                <a:pos x="139209" y="3230"/>
              </a:cxn>
              <a:cxn ang="0">
                <a:pos x="126259" y="0"/>
              </a:cxn>
            </a:cxnLst>
            <a:rect l="0" t="0" r="0" b="0"/>
            <a:pathLst>
              <a:path w="87" h="102">
                <a:moveTo>
                  <a:pt x="39" y="0"/>
                </a:moveTo>
                <a:cubicBezTo>
                  <a:pt x="37" y="0"/>
                  <a:pt x="35" y="0"/>
                  <a:pt x="34" y="2"/>
                </a:cubicBezTo>
                <a:cubicBezTo>
                  <a:pt x="21" y="16"/>
                  <a:pt x="21" y="16"/>
                  <a:pt x="21" y="16"/>
                </a:cubicBezTo>
                <a:cubicBezTo>
                  <a:pt x="21" y="17"/>
                  <a:pt x="20" y="17"/>
                  <a:pt x="20" y="18"/>
                </a:cubicBezTo>
                <a:cubicBezTo>
                  <a:pt x="20" y="18"/>
                  <a:pt x="19" y="19"/>
                  <a:pt x="19" y="19"/>
                </a:cubicBezTo>
                <a:cubicBezTo>
                  <a:pt x="19" y="20"/>
                  <a:pt x="19" y="21"/>
                  <a:pt x="19" y="22"/>
                </a:cubicBezTo>
                <a:cubicBezTo>
                  <a:pt x="19" y="23"/>
                  <a:pt x="19" y="24"/>
                  <a:pt x="19" y="25"/>
                </a:cubicBezTo>
                <a:cubicBezTo>
                  <a:pt x="20" y="26"/>
                  <a:pt x="20" y="26"/>
                  <a:pt x="21" y="27"/>
                </a:cubicBezTo>
                <a:cubicBezTo>
                  <a:pt x="21" y="27"/>
                  <a:pt x="21" y="28"/>
                  <a:pt x="21" y="28"/>
                </a:cubicBezTo>
                <a:cubicBezTo>
                  <a:pt x="35" y="42"/>
                  <a:pt x="35" y="42"/>
                  <a:pt x="35" y="42"/>
                </a:cubicBezTo>
                <a:cubicBezTo>
                  <a:pt x="36" y="43"/>
                  <a:pt x="38" y="44"/>
                  <a:pt x="39" y="44"/>
                </a:cubicBezTo>
                <a:cubicBezTo>
                  <a:pt x="41" y="44"/>
                  <a:pt x="42" y="43"/>
                  <a:pt x="44" y="42"/>
                </a:cubicBezTo>
                <a:cubicBezTo>
                  <a:pt x="46" y="39"/>
                  <a:pt x="46" y="35"/>
                  <a:pt x="44" y="33"/>
                </a:cubicBezTo>
                <a:cubicBezTo>
                  <a:pt x="39" y="28"/>
                  <a:pt x="39" y="28"/>
                  <a:pt x="39" y="28"/>
                </a:cubicBezTo>
                <a:cubicBezTo>
                  <a:pt x="40" y="27"/>
                  <a:pt x="42" y="27"/>
                  <a:pt x="43" y="27"/>
                </a:cubicBezTo>
                <a:cubicBezTo>
                  <a:pt x="56" y="27"/>
                  <a:pt x="68" y="35"/>
                  <a:pt x="73" y="48"/>
                </a:cubicBezTo>
                <a:cubicBezTo>
                  <a:pt x="74" y="51"/>
                  <a:pt x="75" y="55"/>
                  <a:pt x="75" y="58"/>
                </a:cubicBezTo>
                <a:cubicBezTo>
                  <a:pt x="75" y="71"/>
                  <a:pt x="67" y="83"/>
                  <a:pt x="54" y="88"/>
                </a:cubicBezTo>
                <a:cubicBezTo>
                  <a:pt x="51" y="89"/>
                  <a:pt x="47" y="90"/>
                  <a:pt x="43" y="90"/>
                </a:cubicBezTo>
                <a:cubicBezTo>
                  <a:pt x="31" y="90"/>
                  <a:pt x="19" y="82"/>
                  <a:pt x="14" y="69"/>
                </a:cubicBezTo>
                <a:cubicBezTo>
                  <a:pt x="13" y="66"/>
                  <a:pt x="12" y="62"/>
                  <a:pt x="12" y="59"/>
                </a:cubicBezTo>
                <a:cubicBezTo>
                  <a:pt x="12" y="56"/>
                  <a:pt x="13" y="53"/>
                  <a:pt x="13" y="51"/>
                </a:cubicBezTo>
                <a:cubicBezTo>
                  <a:pt x="14" y="48"/>
                  <a:pt x="12" y="44"/>
                  <a:pt x="9" y="43"/>
                </a:cubicBezTo>
                <a:cubicBezTo>
                  <a:pt x="8" y="43"/>
                  <a:pt x="8" y="43"/>
                  <a:pt x="7" y="43"/>
                </a:cubicBezTo>
                <a:cubicBezTo>
                  <a:pt x="4" y="43"/>
                  <a:pt x="2" y="45"/>
                  <a:pt x="1" y="48"/>
                </a:cubicBezTo>
                <a:cubicBezTo>
                  <a:pt x="0" y="51"/>
                  <a:pt x="0" y="55"/>
                  <a:pt x="0" y="59"/>
                </a:cubicBezTo>
                <a:cubicBezTo>
                  <a:pt x="0" y="63"/>
                  <a:pt x="1" y="69"/>
                  <a:pt x="3" y="73"/>
                </a:cubicBezTo>
                <a:cubicBezTo>
                  <a:pt x="9" y="91"/>
                  <a:pt x="26" y="102"/>
                  <a:pt x="43" y="102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8" y="102"/>
                  <a:pt x="53" y="101"/>
                  <a:pt x="58" y="99"/>
                </a:cubicBezTo>
                <a:cubicBezTo>
                  <a:pt x="76" y="93"/>
                  <a:pt x="87" y="76"/>
                  <a:pt x="87" y="58"/>
                </a:cubicBezTo>
                <a:cubicBezTo>
                  <a:pt x="87" y="54"/>
                  <a:pt x="86" y="49"/>
                  <a:pt x="84" y="44"/>
                </a:cubicBezTo>
                <a:cubicBezTo>
                  <a:pt x="78" y="26"/>
                  <a:pt x="61" y="15"/>
                  <a:pt x="44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2" y="15"/>
                  <a:pt x="40" y="15"/>
                  <a:pt x="39" y="15"/>
                </a:cubicBezTo>
                <a:cubicBezTo>
                  <a:pt x="43" y="10"/>
                  <a:pt x="43" y="10"/>
                  <a:pt x="43" y="10"/>
                </a:cubicBezTo>
                <a:cubicBezTo>
                  <a:pt x="46" y="7"/>
                  <a:pt x="45" y="3"/>
                  <a:pt x="43" y="1"/>
                </a:cubicBezTo>
                <a:cubicBezTo>
                  <a:pt x="42" y="0"/>
                  <a:pt x="40" y="0"/>
                  <a:pt x="39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3" name="Freeform 35"/>
          <p:cNvSpPr/>
          <p:nvPr/>
        </p:nvSpPr>
        <p:spPr>
          <a:xfrm>
            <a:off x="7273925" y="2098675"/>
            <a:ext cx="419100" cy="892175"/>
          </a:xfrm>
          <a:custGeom>
            <a:avLst/>
            <a:gdLst/>
            <a:ahLst/>
            <a:cxnLst>
              <a:cxn ang="0">
                <a:pos x="170997" y="15423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31349"/>
              </a:cxn>
              <a:cxn ang="0">
                <a:pos x="60352" y="191114"/>
              </a:cxn>
              <a:cxn ang="0">
                <a:pos x="97234" y="273260"/>
              </a:cxn>
              <a:cxn ang="0">
                <a:pos x="139145" y="254819"/>
              </a:cxn>
              <a:cxn ang="0">
                <a:pos x="102263" y="172673"/>
              </a:cxn>
              <a:cxn ang="0">
                <a:pos x="170997" y="154233"/>
              </a:cxn>
            </a:cxnLst>
            <a:rect l="0" t="0" r="0" b="0"/>
            <a:pathLst>
              <a:path w="102" h="163">
                <a:moveTo>
                  <a:pt x="102" y="92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38"/>
                </a:lnTo>
                <a:lnTo>
                  <a:pt x="36" y="114"/>
                </a:lnTo>
                <a:lnTo>
                  <a:pt x="58" y="163"/>
                </a:lnTo>
                <a:lnTo>
                  <a:pt x="83" y="152"/>
                </a:lnTo>
                <a:lnTo>
                  <a:pt x="61" y="103"/>
                </a:lnTo>
                <a:lnTo>
                  <a:pt x="102" y="9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4" name="Freeform 68"/>
          <p:cNvSpPr>
            <a:spLocks noEditPoints="1"/>
          </p:cNvSpPr>
          <p:nvPr/>
        </p:nvSpPr>
        <p:spPr>
          <a:xfrm>
            <a:off x="525463" y="3749675"/>
            <a:ext cx="665162" cy="892175"/>
          </a:xfrm>
          <a:custGeom>
            <a:avLst/>
            <a:gdLst/>
            <a:ahLst/>
            <a:cxnLst>
              <a:cxn ang="0">
                <a:pos x="271583" y="124295"/>
              </a:cxn>
              <a:cxn ang="0">
                <a:pos x="245944" y="124295"/>
              </a:cxn>
              <a:cxn ang="0">
                <a:pos x="147187" y="24669"/>
              </a:cxn>
              <a:cxn ang="0">
                <a:pos x="147187" y="0"/>
              </a:cxn>
              <a:cxn ang="0">
                <a:pos x="124396" y="0"/>
              </a:cxn>
              <a:cxn ang="0">
                <a:pos x="124396" y="24669"/>
              </a:cxn>
              <a:cxn ang="0">
                <a:pos x="25639" y="124295"/>
              </a:cxn>
              <a:cxn ang="0">
                <a:pos x="0" y="124295"/>
              </a:cxn>
              <a:cxn ang="0">
                <a:pos x="0" y="147067"/>
              </a:cxn>
              <a:cxn ang="0">
                <a:pos x="26589" y="147067"/>
              </a:cxn>
              <a:cxn ang="0">
                <a:pos x="124396" y="244795"/>
              </a:cxn>
              <a:cxn ang="0">
                <a:pos x="124396" y="273260"/>
              </a:cxn>
              <a:cxn ang="0">
                <a:pos x="147187" y="273260"/>
              </a:cxn>
              <a:cxn ang="0">
                <a:pos x="147187" y="244795"/>
              </a:cxn>
              <a:cxn ang="0">
                <a:pos x="245944" y="147067"/>
              </a:cxn>
              <a:cxn ang="0">
                <a:pos x="271583" y="147067"/>
              </a:cxn>
              <a:cxn ang="0">
                <a:pos x="271583" y="124295"/>
              </a:cxn>
              <a:cxn ang="0">
                <a:pos x="223154" y="124295"/>
              </a:cxn>
              <a:cxn ang="0">
                <a:pos x="147187" y="124295"/>
              </a:cxn>
              <a:cxn ang="0">
                <a:pos x="147187" y="47441"/>
              </a:cxn>
              <a:cxn ang="0">
                <a:pos x="223154" y="124295"/>
              </a:cxn>
              <a:cxn ang="0">
                <a:pos x="124396" y="47441"/>
              </a:cxn>
              <a:cxn ang="0">
                <a:pos x="124396" y="124295"/>
              </a:cxn>
              <a:cxn ang="0">
                <a:pos x="48429" y="124295"/>
              </a:cxn>
              <a:cxn ang="0">
                <a:pos x="124396" y="47441"/>
              </a:cxn>
              <a:cxn ang="0">
                <a:pos x="49379" y="147067"/>
              </a:cxn>
              <a:cxn ang="0">
                <a:pos x="124396" y="147067"/>
              </a:cxn>
              <a:cxn ang="0">
                <a:pos x="124396" y="222024"/>
              </a:cxn>
              <a:cxn ang="0">
                <a:pos x="49379" y="147067"/>
              </a:cxn>
              <a:cxn ang="0">
                <a:pos x="147187" y="222024"/>
              </a:cxn>
              <a:cxn ang="0">
                <a:pos x="147187" y="147067"/>
              </a:cxn>
              <a:cxn ang="0">
                <a:pos x="223154" y="147067"/>
              </a:cxn>
              <a:cxn ang="0">
                <a:pos x="147187" y="222024"/>
              </a:cxn>
            </a:cxnLst>
            <a:rect l="0" t="0" r="0" b="0"/>
            <a:pathLst>
              <a:path w="286" h="288">
                <a:moveTo>
                  <a:pt x="286" y="131"/>
                </a:moveTo>
                <a:cubicBezTo>
                  <a:pt x="259" y="131"/>
                  <a:pt x="259" y="131"/>
                  <a:pt x="259" y="131"/>
                </a:cubicBezTo>
                <a:cubicBezTo>
                  <a:pt x="254" y="76"/>
                  <a:pt x="210" y="31"/>
                  <a:pt x="155" y="26"/>
                </a:cubicBezTo>
                <a:cubicBezTo>
                  <a:pt x="155" y="0"/>
                  <a:pt x="155" y="0"/>
                  <a:pt x="155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26"/>
                  <a:pt x="131" y="26"/>
                  <a:pt x="131" y="26"/>
                </a:cubicBezTo>
                <a:cubicBezTo>
                  <a:pt x="76" y="32"/>
                  <a:pt x="32" y="76"/>
                  <a:pt x="27" y="131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5"/>
                  <a:pt x="0" y="155"/>
                  <a:pt x="0" y="155"/>
                </a:cubicBezTo>
                <a:cubicBezTo>
                  <a:pt x="28" y="155"/>
                  <a:pt x="28" y="155"/>
                  <a:pt x="28" y="155"/>
                </a:cubicBezTo>
                <a:cubicBezTo>
                  <a:pt x="33" y="209"/>
                  <a:pt x="77" y="252"/>
                  <a:pt x="131" y="258"/>
                </a:cubicBezTo>
                <a:cubicBezTo>
                  <a:pt x="131" y="288"/>
                  <a:pt x="131" y="288"/>
                  <a:pt x="131" y="288"/>
                </a:cubicBezTo>
                <a:cubicBezTo>
                  <a:pt x="155" y="288"/>
                  <a:pt x="155" y="288"/>
                  <a:pt x="155" y="288"/>
                </a:cubicBezTo>
                <a:cubicBezTo>
                  <a:pt x="155" y="258"/>
                  <a:pt x="155" y="258"/>
                  <a:pt x="155" y="258"/>
                </a:cubicBezTo>
                <a:cubicBezTo>
                  <a:pt x="210" y="253"/>
                  <a:pt x="253" y="209"/>
                  <a:pt x="259" y="155"/>
                </a:cubicBezTo>
                <a:cubicBezTo>
                  <a:pt x="286" y="155"/>
                  <a:pt x="286" y="155"/>
                  <a:pt x="286" y="155"/>
                </a:cubicBezTo>
                <a:lnTo>
                  <a:pt x="286" y="131"/>
                </a:lnTo>
                <a:close/>
                <a:moveTo>
                  <a:pt x="235" y="131"/>
                </a:moveTo>
                <a:cubicBezTo>
                  <a:pt x="155" y="131"/>
                  <a:pt x="155" y="131"/>
                  <a:pt x="155" y="131"/>
                </a:cubicBezTo>
                <a:cubicBezTo>
                  <a:pt x="155" y="50"/>
                  <a:pt x="155" y="50"/>
                  <a:pt x="155" y="50"/>
                </a:cubicBezTo>
                <a:cubicBezTo>
                  <a:pt x="197" y="55"/>
                  <a:pt x="231" y="89"/>
                  <a:pt x="235" y="131"/>
                </a:cubicBezTo>
                <a:close/>
                <a:moveTo>
                  <a:pt x="131" y="50"/>
                </a:moveTo>
                <a:cubicBezTo>
                  <a:pt x="131" y="131"/>
                  <a:pt x="131" y="131"/>
                  <a:pt x="131" y="131"/>
                </a:cubicBezTo>
                <a:cubicBezTo>
                  <a:pt x="51" y="131"/>
                  <a:pt x="51" y="131"/>
                  <a:pt x="51" y="131"/>
                </a:cubicBezTo>
                <a:cubicBezTo>
                  <a:pt x="56" y="89"/>
                  <a:pt x="89" y="56"/>
                  <a:pt x="131" y="50"/>
                </a:cubicBezTo>
                <a:close/>
                <a:moveTo>
                  <a:pt x="52" y="155"/>
                </a:moveTo>
                <a:cubicBezTo>
                  <a:pt x="131" y="155"/>
                  <a:pt x="131" y="155"/>
                  <a:pt x="131" y="155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90" y="228"/>
                  <a:pt x="57" y="196"/>
                  <a:pt x="52" y="155"/>
                </a:cubicBezTo>
                <a:close/>
                <a:moveTo>
                  <a:pt x="155" y="234"/>
                </a:moveTo>
                <a:cubicBezTo>
                  <a:pt x="155" y="155"/>
                  <a:pt x="155" y="155"/>
                  <a:pt x="155" y="155"/>
                </a:cubicBezTo>
                <a:cubicBezTo>
                  <a:pt x="235" y="155"/>
                  <a:pt x="235" y="155"/>
                  <a:pt x="235" y="155"/>
                </a:cubicBezTo>
                <a:cubicBezTo>
                  <a:pt x="229" y="196"/>
                  <a:pt x="196" y="229"/>
                  <a:pt x="155" y="23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5" name="Freeform 186"/>
          <p:cNvSpPr/>
          <p:nvPr/>
        </p:nvSpPr>
        <p:spPr>
          <a:xfrm>
            <a:off x="2282825" y="3749675"/>
            <a:ext cx="373063" cy="892175"/>
          </a:xfrm>
          <a:custGeom>
            <a:avLst/>
            <a:gdLst/>
            <a:ahLst/>
            <a:cxnLst>
              <a:cxn ang="0">
                <a:pos x="110603" y="178378"/>
              </a:cxn>
              <a:cxn ang="0">
                <a:pos x="142068" y="90138"/>
              </a:cxn>
              <a:cxn ang="0">
                <a:pos x="142068" y="90138"/>
              </a:cxn>
              <a:cxn ang="0">
                <a:pos x="142068" y="90138"/>
              </a:cxn>
              <a:cxn ang="0">
                <a:pos x="142068" y="90138"/>
              </a:cxn>
              <a:cxn ang="0">
                <a:pos x="59115" y="90138"/>
              </a:cxn>
              <a:cxn ang="0">
                <a:pos x="89627" y="0"/>
              </a:cxn>
              <a:cxn ang="0">
                <a:pos x="42906" y="0"/>
              </a:cxn>
              <a:cxn ang="0">
                <a:pos x="0" y="121449"/>
              </a:cxn>
              <a:cxn ang="0">
                <a:pos x="0" y="121449"/>
              </a:cxn>
              <a:cxn ang="0">
                <a:pos x="0" y="121449"/>
              </a:cxn>
              <a:cxn ang="0">
                <a:pos x="0" y="121449"/>
              </a:cxn>
              <a:cxn ang="0">
                <a:pos x="82952" y="121449"/>
              </a:cxn>
              <a:cxn ang="0">
                <a:pos x="62929" y="178378"/>
              </a:cxn>
              <a:cxn ang="0">
                <a:pos x="23837" y="178378"/>
              </a:cxn>
              <a:cxn ang="0">
                <a:pos x="60069" y="273260"/>
              </a:cxn>
              <a:cxn ang="0">
                <a:pos x="152556" y="178378"/>
              </a:cxn>
              <a:cxn ang="0">
                <a:pos x="110603" y="178378"/>
              </a:cxn>
            </a:cxnLst>
            <a:rect l="0" t="0" r="0" b="0"/>
            <a:pathLst>
              <a:path w="160" h="288">
                <a:moveTo>
                  <a:pt x="116" y="188"/>
                </a:move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62" y="95"/>
                  <a:pt x="62" y="95"/>
                  <a:pt x="62" y="95"/>
                </a:cubicBezTo>
                <a:cubicBezTo>
                  <a:pt x="63" y="93"/>
                  <a:pt x="83" y="37"/>
                  <a:pt x="9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87" y="128"/>
                  <a:pt x="87" y="128"/>
                  <a:pt x="87" y="128"/>
                </a:cubicBezTo>
                <a:cubicBezTo>
                  <a:pt x="87" y="129"/>
                  <a:pt x="76" y="158"/>
                  <a:pt x="66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160" y="188"/>
                  <a:pt x="160" y="188"/>
                  <a:pt x="160" y="188"/>
                </a:cubicBezTo>
                <a:lnTo>
                  <a:pt x="116" y="18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6" name="Freeform 211"/>
          <p:cNvSpPr>
            <a:spLocks noEditPoints="1"/>
          </p:cNvSpPr>
          <p:nvPr/>
        </p:nvSpPr>
        <p:spPr>
          <a:xfrm>
            <a:off x="3748088" y="3749675"/>
            <a:ext cx="501650" cy="892175"/>
          </a:xfrm>
          <a:custGeom>
            <a:avLst/>
            <a:gdLst/>
            <a:ahLst/>
            <a:cxnLst>
              <a:cxn ang="0">
                <a:pos x="182132" y="34158"/>
              </a:cxn>
              <a:cxn ang="0">
                <a:pos x="149710" y="0"/>
              </a:cxn>
              <a:cxn ang="0">
                <a:pos x="58168" y="0"/>
              </a:cxn>
              <a:cxn ang="0">
                <a:pos x="26700" y="34158"/>
              </a:cxn>
              <a:cxn ang="0">
                <a:pos x="0" y="34158"/>
              </a:cxn>
              <a:cxn ang="0">
                <a:pos x="0" y="273260"/>
              </a:cxn>
              <a:cxn ang="0">
                <a:pos x="207878" y="273260"/>
              </a:cxn>
              <a:cxn ang="0">
                <a:pos x="207878" y="34158"/>
              </a:cxn>
              <a:cxn ang="0">
                <a:pos x="182132" y="34158"/>
              </a:cxn>
              <a:cxn ang="0">
                <a:pos x="70564" y="15181"/>
              </a:cxn>
              <a:cxn ang="0">
                <a:pos x="135407" y="15181"/>
              </a:cxn>
              <a:cxn ang="0">
                <a:pos x="143989" y="22772"/>
              </a:cxn>
              <a:cxn ang="0">
                <a:pos x="135407" y="31311"/>
              </a:cxn>
              <a:cxn ang="0">
                <a:pos x="70564" y="31311"/>
              </a:cxn>
              <a:cxn ang="0">
                <a:pos x="62936" y="22772"/>
              </a:cxn>
              <a:cxn ang="0">
                <a:pos x="70564" y="15181"/>
              </a:cxn>
              <a:cxn ang="0">
                <a:pos x="163060" y="223921"/>
              </a:cxn>
              <a:cxn ang="0">
                <a:pos x="42911" y="223921"/>
              </a:cxn>
              <a:cxn ang="0">
                <a:pos x="42911" y="205894"/>
              </a:cxn>
              <a:cxn ang="0">
                <a:pos x="163060" y="205894"/>
              </a:cxn>
              <a:cxn ang="0">
                <a:pos x="163060" y="223921"/>
              </a:cxn>
              <a:cxn ang="0">
                <a:pos x="163060" y="183122"/>
              </a:cxn>
              <a:cxn ang="0">
                <a:pos x="42911" y="183122"/>
              </a:cxn>
              <a:cxn ang="0">
                <a:pos x="42911" y="165095"/>
              </a:cxn>
              <a:cxn ang="0">
                <a:pos x="163060" y="165095"/>
              </a:cxn>
              <a:cxn ang="0">
                <a:pos x="163060" y="183122"/>
              </a:cxn>
              <a:cxn ang="0">
                <a:pos x="163060" y="142323"/>
              </a:cxn>
              <a:cxn ang="0">
                <a:pos x="42911" y="142323"/>
              </a:cxn>
              <a:cxn ang="0">
                <a:pos x="42911" y="124295"/>
              </a:cxn>
              <a:cxn ang="0">
                <a:pos x="163060" y="124295"/>
              </a:cxn>
              <a:cxn ang="0">
                <a:pos x="163060" y="142323"/>
              </a:cxn>
              <a:cxn ang="0">
                <a:pos x="163060" y="101524"/>
              </a:cxn>
              <a:cxn ang="0">
                <a:pos x="42911" y="101524"/>
              </a:cxn>
              <a:cxn ang="0">
                <a:pos x="42911" y="83496"/>
              </a:cxn>
              <a:cxn ang="0">
                <a:pos x="163060" y="83496"/>
              </a:cxn>
              <a:cxn ang="0">
                <a:pos x="163060" y="101524"/>
              </a:cxn>
            </a:cxnLst>
            <a:rect l="0" t="0" r="0" b="0"/>
            <a:pathLst>
              <a:path w="218" h="288">
                <a:moveTo>
                  <a:pt x="191" y="36"/>
                </a:moveTo>
                <a:cubicBezTo>
                  <a:pt x="183" y="21"/>
                  <a:pt x="169" y="0"/>
                  <a:pt x="157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49" y="0"/>
                  <a:pt x="36" y="19"/>
                  <a:pt x="28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8" y="288"/>
                  <a:pt x="218" y="288"/>
                  <a:pt x="218" y="288"/>
                </a:cubicBezTo>
                <a:cubicBezTo>
                  <a:pt x="218" y="36"/>
                  <a:pt x="218" y="36"/>
                  <a:pt x="218" y="36"/>
                </a:cubicBezTo>
                <a:lnTo>
                  <a:pt x="191" y="36"/>
                </a:lnTo>
                <a:close/>
                <a:moveTo>
                  <a:pt x="74" y="16"/>
                </a:moveTo>
                <a:cubicBezTo>
                  <a:pt x="142" y="16"/>
                  <a:pt x="142" y="16"/>
                  <a:pt x="142" y="16"/>
                </a:cubicBezTo>
                <a:cubicBezTo>
                  <a:pt x="147" y="16"/>
                  <a:pt x="151" y="20"/>
                  <a:pt x="151" y="24"/>
                </a:cubicBezTo>
                <a:cubicBezTo>
                  <a:pt x="151" y="29"/>
                  <a:pt x="147" y="33"/>
                  <a:pt x="142" y="33"/>
                </a:cubicBezTo>
                <a:cubicBezTo>
                  <a:pt x="74" y="33"/>
                  <a:pt x="74" y="33"/>
                  <a:pt x="74" y="33"/>
                </a:cubicBezTo>
                <a:cubicBezTo>
                  <a:pt x="70" y="33"/>
                  <a:pt x="66" y="29"/>
                  <a:pt x="66" y="24"/>
                </a:cubicBezTo>
                <a:cubicBezTo>
                  <a:pt x="66" y="20"/>
                  <a:pt x="70" y="16"/>
                  <a:pt x="74" y="16"/>
                </a:cubicBezTo>
                <a:close/>
                <a:moveTo>
                  <a:pt x="171" y="236"/>
                </a:moveTo>
                <a:cubicBezTo>
                  <a:pt x="45" y="236"/>
                  <a:pt x="45" y="236"/>
                  <a:pt x="45" y="236"/>
                </a:cubicBezTo>
                <a:cubicBezTo>
                  <a:pt x="45" y="217"/>
                  <a:pt x="45" y="217"/>
                  <a:pt x="45" y="217"/>
                </a:cubicBezTo>
                <a:cubicBezTo>
                  <a:pt x="171" y="217"/>
                  <a:pt x="171" y="217"/>
                  <a:pt x="171" y="217"/>
                </a:cubicBezTo>
                <a:lnTo>
                  <a:pt x="171" y="236"/>
                </a:lnTo>
                <a:close/>
                <a:moveTo>
                  <a:pt x="171" y="193"/>
                </a:moveTo>
                <a:cubicBezTo>
                  <a:pt x="45" y="193"/>
                  <a:pt x="45" y="193"/>
                  <a:pt x="45" y="193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171" y="174"/>
                  <a:pt x="171" y="174"/>
                  <a:pt x="171" y="174"/>
                </a:cubicBezTo>
                <a:lnTo>
                  <a:pt x="171" y="193"/>
                </a:lnTo>
                <a:close/>
                <a:moveTo>
                  <a:pt x="171" y="150"/>
                </a:moveTo>
                <a:cubicBezTo>
                  <a:pt x="45" y="150"/>
                  <a:pt x="45" y="150"/>
                  <a:pt x="45" y="150"/>
                </a:cubicBezTo>
                <a:cubicBezTo>
                  <a:pt x="45" y="131"/>
                  <a:pt x="45" y="131"/>
                  <a:pt x="45" y="131"/>
                </a:cubicBezTo>
                <a:cubicBezTo>
                  <a:pt x="171" y="131"/>
                  <a:pt x="171" y="131"/>
                  <a:pt x="171" y="131"/>
                </a:cubicBezTo>
                <a:lnTo>
                  <a:pt x="171" y="150"/>
                </a:lnTo>
                <a:close/>
                <a:moveTo>
                  <a:pt x="171" y="107"/>
                </a:moveTo>
                <a:cubicBezTo>
                  <a:pt x="45" y="107"/>
                  <a:pt x="45" y="107"/>
                  <a:pt x="45" y="107"/>
                </a:cubicBezTo>
                <a:cubicBezTo>
                  <a:pt x="45" y="88"/>
                  <a:pt x="45" y="88"/>
                  <a:pt x="45" y="88"/>
                </a:cubicBezTo>
                <a:cubicBezTo>
                  <a:pt x="171" y="88"/>
                  <a:pt x="171" y="88"/>
                  <a:pt x="171" y="88"/>
                </a:cubicBezTo>
                <a:lnTo>
                  <a:pt x="171" y="10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7" name="Freeform 207"/>
          <p:cNvSpPr/>
          <p:nvPr/>
        </p:nvSpPr>
        <p:spPr>
          <a:xfrm>
            <a:off x="10688638" y="5597525"/>
            <a:ext cx="922337" cy="652463"/>
          </a:xfrm>
          <a:custGeom>
            <a:avLst/>
            <a:gdLst/>
            <a:ahLst/>
            <a:cxnLst>
              <a:cxn ang="0">
                <a:pos x="256084" y="82093"/>
              </a:cxn>
              <a:cxn ang="0">
                <a:pos x="256084" y="78275"/>
              </a:cxn>
              <a:cxn ang="0">
                <a:pos x="205251" y="27683"/>
              </a:cxn>
              <a:cxn ang="0">
                <a:pos x="180314" y="35319"/>
              </a:cxn>
              <a:cxn ang="0">
                <a:pos x="123726" y="0"/>
              </a:cxn>
              <a:cxn ang="0">
                <a:pos x="67138" y="35319"/>
              </a:cxn>
              <a:cxn ang="0">
                <a:pos x="48915" y="29592"/>
              </a:cxn>
              <a:cxn ang="0">
                <a:pos x="20141" y="58229"/>
              </a:cxn>
              <a:cxn ang="0">
                <a:pos x="21101" y="66820"/>
              </a:cxn>
              <a:cxn ang="0">
                <a:pos x="0" y="103094"/>
              </a:cxn>
              <a:cxn ang="0">
                <a:pos x="42201" y="146050"/>
              </a:cxn>
              <a:cxn ang="0">
                <a:pos x="42201" y="146050"/>
              </a:cxn>
              <a:cxn ang="0">
                <a:pos x="43160" y="146050"/>
              </a:cxn>
              <a:cxn ang="0">
                <a:pos x="43160" y="146050"/>
              </a:cxn>
              <a:cxn ang="0">
                <a:pos x="43160" y="146050"/>
              </a:cxn>
              <a:cxn ang="0">
                <a:pos x="240738" y="146050"/>
              </a:cxn>
              <a:cxn ang="0">
                <a:pos x="242656" y="146050"/>
              </a:cxn>
              <a:cxn ang="0">
                <a:pos x="276225" y="112640"/>
              </a:cxn>
              <a:cxn ang="0">
                <a:pos x="256084" y="82093"/>
              </a:cxn>
            </a:cxnLst>
            <a:rect l="0" t="0" r="0" b="0"/>
            <a:pathLst>
              <a:path w="288" h="153">
                <a:moveTo>
                  <a:pt x="267" y="86"/>
                </a:moveTo>
                <a:cubicBezTo>
                  <a:pt x="267" y="84"/>
                  <a:pt x="267" y="83"/>
                  <a:pt x="267" y="82"/>
                </a:cubicBezTo>
                <a:cubicBezTo>
                  <a:pt x="267" y="53"/>
                  <a:pt x="243" y="29"/>
                  <a:pt x="214" y="29"/>
                </a:cubicBezTo>
                <a:cubicBezTo>
                  <a:pt x="204" y="29"/>
                  <a:pt x="195" y="32"/>
                  <a:pt x="188" y="37"/>
                </a:cubicBezTo>
                <a:cubicBezTo>
                  <a:pt x="177" y="15"/>
                  <a:pt x="155" y="0"/>
                  <a:pt x="129" y="0"/>
                </a:cubicBezTo>
                <a:cubicBezTo>
                  <a:pt x="103" y="0"/>
                  <a:pt x="80" y="15"/>
                  <a:pt x="70" y="37"/>
                </a:cubicBezTo>
                <a:cubicBezTo>
                  <a:pt x="64" y="33"/>
                  <a:pt x="58" y="31"/>
                  <a:pt x="51" y="31"/>
                </a:cubicBezTo>
                <a:cubicBezTo>
                  <a:pt x="34" y="31"/>
                  <a:pt x="21" y="44"/>
                  <a:pt x="21" y="61"/>
                </a:cubicBezTo>
                <a:cubicBezTo>
                  <a:pt x="21" y="64"/>
                  <a:pt x="21" y="67"/>
                  <a:pt x="22" y="70"/>
                </a:cubicBezTo>
                <a:cubicBezTo>
                  <a:pt x="9" y="78"/>
                  <a:pt x="0" y="92"/>
                  <a:pt x="0" y="108"/>
                </a:cubicBezTo>
                <a:cubicBezTo>
                  <a:pt x="0" y="133"/>
                  <a:pt x="20" y="152"/>
                  <a:pt x="44" y="153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251" y="153"/>
                  <a:pt x="251" y="153"/>
                  <a:pt x="251" y="153"/>
                </a:cubicBezTo>
                <a:cubicBezTo>
                  <a:pt x="252" y="153"/>
                  <a:pt x="253" y="153"/>
                  <a:pt x="253" y="153"/>
                </a:cubicBezTo>
                <a:cubicBezTo>
                  <a:pt x="273" y="153"/>
                  <a:pt x="288" y="137"/>
                  <a:pt x="288" y="118"/>
                </a:cubicBezTo>
                <a:cubicBezTo>
                  <a:pt x="288" y="103"/>
                  <a:pt x="279" y="91"/>
                  <a:pt x="267" y="8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8" name="Freeform 218"/>
          <p:cNvSpPr>
            <a:spLocks noEditPoints="1"/>
          </p:cNvSpPr>
          <p:nvPr/>
        </p:nvSpPr>
        <p:spPr>
          <a:xfrm>
            <a:off x="7896225" y="5427663"/>
            <a:ext cx="482600" cy="822325"/>
          </a:xfrm>
          <a:custGeom>
            <a:avLst/>
            <a:gdLst/>
            <a:ahLst/>
            <a:cxnLst>
              <a:cxn ang="0">
                <a:pos x="214313" y="113874"/>
              </a:cxn>
              <a:cxn ang="0">
                <a:pos x="107157" y="0"/>
              </a:cxn>
              <a:cxn ang="0">
                <a:pos x="0" y="113874"/>
              </a:cxn>
              <a:cxn ang="0">
                <a:pos x="93762" y="246886"/>
              </a:cxn>
              <a:cxn ang="0">
                <a:pos x="81324" y="269852"/>
              </a:cxn>
              <a:cxn ang="0">
                <a:pos x="81324" y="272723"/>
              </a:cxn>
              <a:cxn ang="0">
                <a:pos x="84194" y="274637"/>
              </a:cxn>
              <a:cxn ang="0">
                <a:pos x="130119" y="274637"/>
              </a:cxn>
              <a:cxn ang="0">
                <a:pos x="133946" y="272723"/>
              </a:cxn>
              <a:cxn ang="0">
                <a:pos x="133946" y="269852"/>
              </a:cxn>
              <a:cxn ang="0">
                <a:pos x="121508" y="246886"/>
              </a:cxn>
              <a:cxn ang="0">
                <a:pos x="214313" y="113874"/>
              </a:cxn>
              <a:cxn ang="0">
                <a:pos x="35400" y="124400"/>
              </a:cxn>
              <a:cxn ang="0">
                <a:pos x="34443" y="122486"/>
              </a:cxn>
              <a:cxn ang="0">
                <a:pos x="46881" y="57415"/>
              </a:cxn>
              <a:cxn ang="0">
                <a:pos x="75584" y="56458"/>
              </a:cxn>
              <a:cxn ang="0">
                <a:pos x="78454" y="60286"/>
              </a:cxn>
              <a:cxn ang="0">
                <a:pos x="70800" y="76554"/>
              </a:cxn>
              <a:cxn ang="0">
                <a:pos x="66016" y="84209"/>
              </a:cxn>
              <a:cxn ang="0">
                <a:pos x="58362" y="112917"/>
              </a:cxn>
              <a:cxn ang="0">
                <a:pos x="51665" y="127271"/>
              </a:cxn>
              <a:cxn ang="0">
                <a:pos x="46881" y="128228"/>
              </a:cxn>
              <a:cxn ang="0">
                <a:pos x="35400" y="124400"/>
              </a:cxn>
            </a:cxnLst>
            <a:rect l="0" t="0" r="0" b="0"/>
            <a:pathLst>
              <a:path w="224" h="287">
                <a:moveTo>
                  <a:pt x="224" y="119"/>
                </a:moveTo>
                <a:cubicBezTo>
                  <a:pt x="224" y="6"/>
                  <a:pt x="131" y="0"/>
                  <a:pt x="112" y="0"/>
                </a:cubicBezTo>
                <a:cubicBezTo>
                  <a:pt x="93" y="0"/>
                  <a:pt x="0" y="6"/>
                  <a:pt x="0" y="119"/>
                </a:cubicBezTo>
                <a:cubicBezTo>
                  <a:pt x="0" y="201"/>
                  <a:pt x="76" y="247"/>
                  <a:pt x="98" y="258"/>
                </a:cubicBezTo>
                <a:cubicBezTo>
                  <a:pt x="85" y="282"/>
                  <a:pt x="85" y="282"/>
                  <a:pt x="85" y="282"/>
                </a:cubicBezTo>
                <a:cubicBezTo>
                  <a:pt x="84" y="283"/>
                  <a:pt x="84" y="284"/>
                  <a:pt x="85" y="285"/>
                </a:cubicBezTo>
                <a:cubicBezTo>
                  <a:pt x="86" y="287"/>
                  <a:pt x="87" y="287"/>
                  <a:pt x="88" y="287"/>
                </a:cubicBezTo>
                <a:cubicBezTo>
                  <a:pt x="136" y="287"/>
                  <a:pt x="136" y="287"/>
                  <a:pt x="136" y="287"/>
                </a:cubicBezTo>
                <a:cubicBezTo>
                  <a:pt x="138" y="287"/>
                  <a:pt x="139" y="287"/>
                  <a:pt x="140" y="285"/>
                </a:cubicBezTo>
                <a:cubicBezTo>
                  <a:pt x="140" y="284"/>
                  <a:pt x="140" y="283"/>
                  <a:pt x="140" y="282"/>
                </a:cubicBezTo>
                <a:cubicBezTo>
                  <a:pt x="127" y="258"/>
                  <a:pt x="127" y="258"/>
                  <a:pt x="127" y="258"/>
                </a:cubicBezTo>
                <a:cubicBezTo>
                  <a:pt x="149" y="247"/>
                  <a:pt x="224" y="202"/>
                  <a:pt x="224" y="119"/>
                </a:cubicBezTo>
                <a:close/>
                <a:moveTo>
                  <a:pt x="37" y="130"/>
                </a:moveTo>
                <a:cubicBezTo>
                  <a:pt x="36" y="130"/>
                  <a:pt x="36" y="129"/>
                  <a:pt x="36" y="128"/>
                </a:cubicBezTo>
                <a:cubicBezTo>
                  <a:pt x="35" y="126"/>
                  <a:pt x="28" y="84"/>
                  <a:pt x="49" y="60"/>
                </a:cubicBezTo>
                <a:cubicBezTo>
                  <a:pt x="56" y="52"/>
                  <a:pt x="66" y="52"/>
                  <a:pt x="79" y="59"/>
                </a:cubicBezTo>
                <a:cubicBezTo>
                  <a:pt x="80" y="60"/>
                  <a:pt x="81" y="62"/>
                  <a:pt x="82" y="63"/>
                </a:cubicBezTo>
                <a:cubicBezTo>
                  <a:pt x="82" y="68"/>
                  <a:pt x="79" y="73"/>
                  <a:pt x="74" y="80"/>
                </a:cubicBezTo>
                <a:cubicBezTo>
                  <a:pt x="72" y="83"/>
                  <a:pt x="70" y="86"/>
                  <a:pt x="69" y="88"/>
                </a:cubicBezTo>
                <a:cubicBezTo>
                  <a:pt x="64" y="99"/>
                  <a:pt x="62" y="110"/>
                  <a:pt x="61" y="118"/>
                </a:cubicBezTo>
                <a:cubicBezTo>
                  <a:pt x="59" y="127"/>
                  <a:pt x="58" y="132"/>
                  <a:pt x="54" y="133"/>
                </a:cubicBezTo>
                <a:cubicBezTo>
                  <a:pt x="52" y="133"/>
                  <a:pt x="51" y="134"/>
                  <a:pt x="49" y="134"/>
                </a:cubicBezTo>
                <a:cubicBezTo>
                  <a:pt x="45" y="134"/>
                  <a:pt x="39" y="133"/>
                  <a:pt x="37" y="13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9" name="Freeform 220"/>
          <p:cNvSpPr/>
          <p:nvPr/>
        </p:nvSpPr>
        <p:spPr>
          <a:xfrm>
            <a:off x="5341938" y="3886200"/>
            <a:ext cx="760412" cy="755650"/>
          </a:xfrm>
          <a:custGeom>
            <a:avLst/>
            <a:gdLst/>
            <a:ahLst/>
            <a:cxnLst>
              <a:cxn ang="0">
                <a:pos x="252413" y="185738"/>
              </a:cxn>
              <a:cxn ang="0">
                <a:pos x="252413" y="0"/>
              </a:cxn>
              <a:cxn ang="0">
                <a:pos x="196850" y="0"/>
              </a:cxn>
              <a:cxn ang="0">
                <a:pos x="196850" y="185738"/>
              </a:cxn>
              <a:cxn ang="0">
                <a:pos x="165100" y="185738"/>
              </a:cxn>
              <a:cxn ang="0">
                <a:pos x="165100" y="114300"/>
              </a:cxn>
              <a:cxn ang="0">
                <a:pos x="109538" y="114300"/>
              </a:cxn>
              <a:cxn ang="0">
                <a:pos x="109538" y="185738"/>
              </a:cxn>
              <a:cxn ang="0">
                <a:pos x="79375" y="185738"/>
              </a:cxn>
              <a:cxn ang="0">
                <a:pos x="79375" y="50800"/>
              </a:cxn>
              <a:cxn ang="0">
                <a:pos x="23813" y="50800"/>
              </a:cxn>
              <a:cxn ang="0">
                <a:pos x="23813" y="185738"/>
              </a:cxn>
              <a:cxn ang="0">
                <a:pos x="0" y="185738"/>
              </a:cxn>
              <a:cxn ang="0">
                <a:pos x="0" y="206375"/>
              </a:cxn>
              <a:cxn ang="0">
                <a:pos x="276225" y="206375"/>
              </a:cxn>
              <a:cxn ang="0">
                <a:pos x="276225" y="185738"/>
              </a:cxn>
              <a:cxn ang="0">
                <a:pos x="252413" y="185738"/>
              </a:cxn>
            </a:cxnLst>
            <a:rect l="0" t="0" r="0" b="0"/>
            <a:pathLst>
              <a:path w="174" h="130">
                <a:moveTo>
                  <a:pt x="159" y="117"/>
                </a:moveTo>
                <a:lnTo>
                  <a:pt x="159" y="0"/>
                </a:lnTo>
                <a:lnTo>
                  <a:pt x="124" y="0"/>
                </a:lnTo>
                <a:lnTo>
                  <a:pt x="124" y="117"/>
                </a:lnTo>
                <a:lnTo>
                  <a:pt x="104" y="117"/>
                </a:lnTo>
                <a:lnTo>
                  <a:pt x="104" y="72"/>
                </a:lnTo>
                <a:lnTo>
                  <a:pt x="69" y="72"/>
                </a:lnTo>
                <a:lnTo>
                  <a:pt x="69" y="117"/>
                </a:lnTo>
                <a:lnTo>
                  <a:pt x="50" y="117"/>
                </a:lnTo>
                <a:lnTo>
                  <a:pt x="50" y="32"/>
                </a:lnTo>
                <a:lnTo>
                  <a:pt x="15" y="32"/>
                </a:lnTo>
                <a:lnTo>
                  <a:pt x="15" y="117"/>
                </a:lnTo>
                <a:lnTo>
                  <a:pt x="0" y="117"/>
                </a:lnTo>
                <a:lnTo>
                  <a:pt x="0" y="130"/>
                </a:lnTo>
                <a:lnTo>
                  <a:pt x="174" y="130"/>
                </a:lnTo>
                <a:lnTo>
                  <a:pt x="174" y="117"/>
                </a:lnTo>
                <a:lnTo>
                  <a:pt x="159" y="11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20" name="Freeform 331"/>
          <p:cNvSpPr/>
          <p:nvPr/>
        </p:nvSpPr>
        <p:spPr>
          <a:xfrm>
            <a:off x="7192963" y="3932238"/>
            <a:ext cx="733425" cy="709612"/>
          </a:xfrm>
          <a:custGeom>
            <a:avLst/>
            <a:gdLst/>
            <a:ahLst/>
            <a:cxnLst>
              <a:cxn ang="0">
                <a:pos x="249370" y="0"/>
              </a:cxn>
              <a:cxn ang="0">
                <a:pos x="222515" y="26882"/>
              </a:cxn>
              <a:cxn ang="0">
                <a:pos x="229228" y="44163"/>
              </a:cxn>
              <a:cxn ang="0">
                <a:pos x="183191" y="112327"/>
              </a:cxn>
              <a:cxn ang="0">
                <a:pos x="175518" y="111367"/>
              </a:cxn>
              <a:cxn ang="0">
                <a:pos x="163049" y="114247"/>
              </a:cxn>
              <a:cxn ang="0">
                <a:pos x="124685" y="75845"/>
              </a:cxn>
              <a:cxn ang="0">
                <a:pos x="127562" y="64324"/>
              </a:cxn>
              <a:cxn ang="0">
                <a:pos x="100707" y="37442"/>
              </a:cxn>
              <a:cxn ang="0">
                <a:pos x="74811" y="64324"/>
              </a:cxn>
              <a:cxn ang="0">
                <a:pos x="80566" y="80645"/>
              </a:cxn>
              <a:cxn ang="0">
                <a:pos x="34528" y="149769"/>
              </a:cxn>
              <a:cxn ang="0">
                <a:pos x="26855" y="148809"/>
              </a:cxn>
              <a:cxn ang="0">
                <a:pos x="0" y="175690"/>
              </a:cxn>
              <a:cxn ang="0">
                <a:pos x="26855" y="201612"/>
              </a:cxn>
              <a:cxn ang="0">
                <a:pos x="53710" y="175690"/>
              </a:cxn>
              <a:cxn ang="0">
                <a:pos x="47956" y="159369"/>
              </a:cxn>
              <a:cxn ang="0">
                <a:pos x="93993" y="90245"/>
              </a:cxn>
              <a:cxn ang="0">
                <a:pos x="100707" y="91205"/>
              </a:cxn>
              <a:cxn ang="0">
                <a:pos x="113176" y="88325"/>
              </a:cxn>
              <a:cxn ang="0">
                <a:pos x="151540" y="126728"/>
              </a:cxn>
              <a:cxn ang="0">
                <a:pos x="148663" y="138248"/>
              </a:cxn>
              <a:cxn ang="0">
                <a:pos x="175518" y="165130"/>
              </a:cxn>
              <a:cxn ang="0">
                <a:pos x="202373" y="138248"/>
              </a:cxn>
              <a:cxn ang="0">
                <a:pos x="196618" y="121927"/>
              </a:cxn>
              <a:cxn ang="0">
                <a:pos x="242656" y="52803"/>
              </a:cxn>
              <a:cxn ang="0">
                <a:pos x="249370" y="53763"/>
              </a:cxn>
              <a:cxn ang="0">
                <a:pos x="276225" y="26882"/>
              </a:cxn>
              <a:cxn ang="0">
                <a:pos x="249370" y="0"/>
              </a:cxn>
            </a:cxnLst>
            <a:rect l="0" t="0" r="0" b="0"/>
            <a:pathLst>
              <a:path w="288" h="210">
                <a:moveTo>
                  <a:pt x="260" y="0"/>
                </a:moveTo>
                <a:cubicBezTo>
                  <a:pt x="245" y="0"/>
                  <a:pt x="232" y="12"/>
                  <a:pt x="232" y="28"/>
                </a:cubicBezTo>
                <a:cubicBezTo>
                  <a:pt x="232" y="34"/>
                  <a:pt x="235" y="41"/>
                  <a:pt x="239" y="46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8" y="116"/>
                  <a:pt x="186" y="116"/>
                  <a:pt x="183" y="116"/>
                </a:cubicBezTo>
                <a:cubicBezTo>
                  <a:pt x="178" y="116"/>
                  <a:pt x="174" y="117"/>
                  <a:pt x="170" y="119"/>
                </a:cubicBezTo>
                <a:cubicBezTo>
                  <a:pt x="130" y="79"/>
                  <a:pt x="130" y="79"/>
                  <a:pt x="130" y="79"/>
                </a:cubicBezTo>
                <a:cubicBezTo>
                  <a:pt x="132" y="76"/>
                  <a:pt x="133" y="71"/>
                  <a:pt x="133" y="67"/>
                </a:cubicBezTo>
                <a:cubicBezTo>
                  <a:pt x="133" y="51"/>
                  <a:pt x="121" y="39"/>
                  <a:pt x="105" y="39"/>
                </a:cubicBezTo>
                <a:cubicBezTo>
                  <a:pt x="90" y="39"/>
                  <a:pt x="78" y="51"/>
                  <a:pt x="78" y="67"/>
                </a:cubicBezTo>
                <a:cubicBezTo>
                  <a:pt x="78" y="73"/>
                  <a:pt x="80" y="79"/>
                  <a:pt x="84" y="84"/>
                </a:cubicBezTo>
                <a:cubicBezTo>
                  <a:pt x="36" y="156"/>
                  <a:pt x="36" y="156"/>
                  <a:pt x="36" y="156"/>
                </a:cubicBezTo>
                <a:cubicBezTo>
                  <a:pt x="34" y="155"/>
                  <a:pt x="31" y="155"/>
                  <a:pt x="28" y="155"/>
                </a:cubicBezTo>
                <a:cubicBezTo>
                  <a:pt x="13" y="155"/>
                  <a:pt x="0" y="167"/>
                  <a:pt x="0" y="183"/>
                </a:cubicBezTo>
                <a:cubicBezTo>
                  <a:pt x="0" y="198"/>
                  <a:pt x="13" y="210"/>
                  <a:pt x="28" y="210"/>
                </a:cubicBezTo>
                <a:cubicBezTo>
                  <a:pt x="43" y="210"/>
                  <a:pt x="56" y="198"/>
                  <a:pt x="56" y="183"/>
                </a:cubicBezTo>
                <a:cubicBezTo>
                  <a:pt x="56" y="176"/>
                  <a:pt x="54" y="170"/>
                  <a:pt x="50" y="166"/>
                </a:cubicBezTo>
                <a:cubicBezTo>
                  <a:pt x="98" y="94"/>
                  <a:pt x="98" y="94"/>
                  <a:pt x="98" y="94"/>
                </a:cubicBezTo>
                <a:cubicBezTo>
                  <a:pt x="100" y="94"/>
                  <a:pt x="103" y="95"/>
                  <a:pt x="105" y="95"/>
                </a:cubicBezTo>
                <a:cubicBezTo>
                  <a:pt x="110" y="95"/>
                  <a:pt x="114" y="93"/>
                  <a:pt x="118" y="92"/>
                </a:cubicBezTo>
                <a:cubicBezTo>
                  <a:pt x="158" y="132"/>
                  <a:pt x="158" y="132"/>
                  <a:pt x="158" y="132"/>
                </a:cubicBezTo>
                <a:cubicBezTo>
                  <a:pt x="156" y="135"/>
                  <a:pt x="155" y="140"/>
                  <a:pt x="155" y="144"/>
                </a:cubicBezTo>
                <a:cubicBezTo>
                  <a:pt x="155" y="159"/>
                  <a:pt x="167" y="172"/>
                  <a:pt x="183" y="172"/>
                </a:cubicBezTo>
                <a:cubicBezTo>
                  <a:pt x="198" y="172"/>
                  <a:pt x="211" y="159"/>
                  <a:pt x="211" y="144"/>
                </a:cubicBezTo>
                <a:cubicBezTo>
                  <a:pt x="211" y="138"/>
                  <a:pt x="209" y="132"/>
                  <a:pt x="205" y="127"/>
                </a:cubicBezTo>
                <a:cubicBezTo>
                  <a:pt x="253" y="55"/>
                  <a:pt x="253" y="55"/>
                  <a:pt x="253" y="55"/>
                </a:cubicBezTo>
                <a:cubicBezTo>
                  <a:pt x="255" y="55"/>
                  <a:pt x="258" y="56"/>
                  <a:pt x="260" y="56"/>
                </a:cubicBezTo>
                <a:cubicBezTo>
                  <a:pt x="276" y="56"/>
                  <a:pt x="288" y="43"/>
                  <a:pt x="288" y="28"/>
                </a:cubicBezTo>
                <a:cubicBezTo>
                  <a:pt x="288" y="12"/>
                  <a:pt x="276" y="0"/>
                  <a:pt x="26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21" name="Freeform 8"/>
          <p:cNvSpPr/>
          <p:nvPr/>
        </p:nvSpPr>
        <p:spPr>
          <a:xfrm>
            <a:off x="4989513" y="5438775"/>
            <a:ext cx="684212" cy="811213"/>
          </a:xfrm>
          <a:custGeom>
            <a:avLst/>
            <a:gdLst/>
            <a:ahLst/>
            <a:cxnLst>
              <a:cxn ang="0">
                <a:pos x="276225" y="244475"/>
              </a:cxn>
              <a:cxn ang="0">
                <a:pos x="276225" y="243520"/>
              </a:cxn>
              <a:cxn ang="0">
                <a:pos x="75770" y="44884"/>
              </a:cxn>
              <a:cxn ang="0">
                <a:pos x="74811" y="44884"/>
              </a:cxn>
              <a:cxn ang="0">
                <a:pos x="74811" y="0"/>
              </a:cxn>
              <a:cxn ang="0">
                <a:pos x="0" y="74488"/>
              </a:cxn>
              <a:cxn ang="0">
                <a:pos x="74811" y="148977"/>
              </a:cxn>
              <a:cxn ang="0">
                <a:pos x="74811" y="148022"/>
              </a:cxn>
              <a:cxn ang="0">
                <a:pos x="74811" y="100273"/>
              </a:cxn>
              <a:cxn ang="0">
                <a:pos x="75770" y="100273"/>
              </a:cxn>
              <a:cxn ang="0">
                <a:pos x="220596" y="243520"/>
              </a:cxn>
              <a:cxn ang="0">
                <a:pos x="220596" y="244475"/>
              </a:cxn>
              <a:cxn ang="0">
                <a:pos x="276225" y="244475"/>
              </a:cxn>
            </a:cxnLst>
            <a:rect l="0" t="0" r="0" b="0"/>
            <a:pathLst>
              <a:path w="288" h="256">
                <a:moveTo>
                  <a:pt x="288" y="256"/>
                </a:moveTo>
                <a:cubicBezTo>
                  <a:pt x="288" y="256"/>
                  <a:pt x="288" y="256"/>
                  <a:pt x="288" y="255"/>
                </a:cubicBezTo>
                <a:cubicBezTo>
                  <a:pt x="288" y="140"/>
                  <a:pt x="194" y="47"/>
                  <a:pt x="79" y="47"/>
                </a:cubicBezTo>
                <a:cubicBezTo>
                  <a:pt x="79" y="47"/>
                  <a:pt x="78" y="47"/>
                  <a:pt x="78" y="47"/>
                </a:cubicBezTo>
                <a:cubicBezTo>
                  <a:pt x="78" y="0"/>
                  <a:pt x="78" y="0"/>
                  <a:pt x="78" y="0"/>
                </a:cubicBezTo>
                <a:cubicBezTo>
                  <a:pt x="0" y="78"/>
                  <a:pt x="0" y="78"/>
                  <a:pt x="0" y="78"/>
                </a:cubicBezTo>
                <a:cubicBezTo>
                  <a:pt x="78" y="156"/>
                  <a:pt x="78" y="156"/>
                  <a:pt x="78" y="156"/>
                </a:cubicBezTo>
                <a:cubicBezTo>
                  <a:pt x="78" y="155"/>
                  <a:pt x="78" y="155"/>
                  <a:pt x="78" y="155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5"/>
                  <a:pt x="79" y="105"/>
                  <a:pt x="79" y="105"/>
                </a:cubicBezTo>
                <a:cubicBezTo>
                  <a:pt x="162" y="105"/>
                  <a:pt x="230" y="172"/>
                  <a:pt x="230" y="255"/>
                </a:cubicBezTo>
                <a:cubicBezTo>
                  <a:pt x="230" y="256"/>
                  <a:pt x="230" y="256"/>
                  <a:pt x="230" y="256"/>
                </a:cubicBezTo>
                <a:lnTo>
                  <a:pt x="288" y="25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22" name="Freeform 171"/>
          <p:cNvSpPr/>
          <p:nvPr/>
        </p:nvSpPr>
        <p:spPr>
          <a:xfrm>
            <a:off x="485775" y="5334000"/>
            <a:ext cx="673100" cy="915988"/>
          </a:xfrm>
          <a:custGeom>
            <a:avLst/>
            <a:gdLst/>
            <a:ahLst/>
            <a:cxnLst>
              <a:cxn ang="0">
                <a:pos x="258763" y="100013"/>
              </a:cxn>
              <a:cxn ang="0">
                <a:pos x="247650" y="71438"/>
              </a:cxn>
              <a:cxn ang="0">
                <a:pos x="234950" y="39688"/>
              </a:cxn>
              <a:cxn ang="0">
                <a:pos x="223838" y="25400"/>
              </a:cxn>
              <a:cxn ang="0">
                <a:pos x="214313" y="68263"/>
              </a:cxn>
              <a:cxn ang="0">
                <a:pos x="201613" y="31750"/>
              </a:cxn>
              <a:cxn ang="0">
                <a:pos x="190500" y="63500"/>
              </a:cxn>
              <a:cxn ang="0">
                <a:pos x="179388" y="38100"/>
              </a:cxn>
              <a:cxn ang="0">
                <a:pos x="168275" y="87313"/>
              </a:cxn>
              <a:cxn ang="0">
                <a:pos x="157163" y="103188"/>
              </a:cxn>
              <a:cxn ang="0">
                <a:pos x="146050" y="88900"/>
              </a:cxn>
              <a:cxn ang="0">
                <a:pos x="134938" y="63500"/>
              </a:cxn>
              <a:cxn ang="0">
                <a:pos x="123825" y="30163"/>
              </a:cxn>
              <a:cxn ang="0">
                <a:pos x="112713" y="53975"/>
              </a:cxn>
              <a:cxn ang="0">
                <a:pos x="100013" y="38100"/>
              </a:cxn>
              <a:cxn ang="0">
                <a:pos x="90488" y="0"/>
              </a:cxn>
              <a:cxn ang="0">
                <a:pos x="79375" y="77788"/>
              </a:cxn>
              <a:cxn ang="0">
                <a:pos x="66675" y="53975"/>
              </a:cxn>
              <a:cxn ang="0">
                <a:pos x="57150" y="19050"/>
              </a:cxn>
              <a:cxn ang="0">
                <a:pos x="44450" y="76200"/>
              </a:cxn>
              <a:cxn ang="0">
                <a:pos x="33338" y="96838"/>
              </a:cxn>
              <a:cxn ang="0">
                <a:pos x="22225" y="84138"/>
              </a:cxn>
              <a:cxn ang="0">
                <a:pos x="11113" y="119063"/>
              </a:cxn>
              <a:cxn ang="0">
                <a:pos x="0" y="155575"/>
              </a:cxn>
              <a:cxn ang="0">
                <a:pos x="11113" y="192088"/>
              </a:cxn>
              <a:cxn ang="0">
                <a:pos x="22225" y="179388"/>
              </a:cxn>
              <a:cxn ang="0">
                <a:pos x="33338" y="198438"/>
              </a:cxn>
              <a:cxn ang="0">
                <a:pos x="44450" y="257175"/>
              </a:cxn>
              <a:cxn ang="0">
                <a:pos x="57150" y="222250"/>
              </a:cxn>
              <a:cxn ang="0">
                <a:pos x="66675" y="198438"/>
              </a:cxn>
              <a:cxn ang="0">
                <a:pos x="79375" y="276225"/>
              </a:cxn>
              <a:cxn ang="0">
                <a:pos x="90488" y="236538"/>
              </a:cxn>
              <a:cxn ang="0">
                <a:pos x="100013" y="222250"/>
              </a:cxn>
              <a:cxn ang="0">
                <a:pos x="112713" y="247650"/>
              </a:cxn>
              <a:cxn ang="0">
                <a:pos x="123825" y="212725"/>
              </a:cxn>
              <a:cxn ang="0">
                <a:pos x="134938" y="188913"/>
              </a:cxn>
              <a:cxn ang="0">
                <a:pos x="146050" y="171450"/>
              </a:cxn>
              <a:cxn ang="0">
                <a:pos x="157163" y="188913"/>
              </a:cxn>
              <a:cxn ang="0">
                <a:pos x="168275" y="236538"/>
              </a:cxn>
              <a:cxn ang="0">
                <a:pos x="179388" y="212725"/>
              </a:cxn>
              <a:cxn ang="0">
                <a:pos x="190500" y="244475"/>
              </a:cxn>
              <a:cxn ang="0">
                <a:pos x="201613" y="209550"/>
              </a:cxn>
              <a:cxn ang="0">
                <a:pos x="214313" y="249238"/>
              </a:cxn>
              <a:cxn ang="0">
                <a:pos x="223838" y="238125"/>
              </a:cxn>
              <a:cxn ang="0">
                <a:pos x="234950" y="206375"/>
              </a:cxn>
              <a:cxn ang="0">
                <a:pos x="247650" y="174625"/>
              </a:cxn>
              <a:cxn ang="0">
                <a:pos x="258763" y="161925"/>
              </a:cxn>
              <a:cxn ang="0">
                <a:pos x="269875" y="114300"/>
              </a:cxn>
            </a:cxnLst>
            <a:rect l="0" t="0" r="0" b="0"/>
            <a:pathLst>
              <a:path w="170" h="174">
                <a:moveTo>
                  <a:pt x="163" y="72"/>
                </a:moveTo>
                <a:lnTo>
                  <a:pt x="163" y="63"/>
                </a:lnTo>
                <a:lnTo>
                  <a:pt x="156" y="63"/>
                </a:lnTo>
                <a:lnTo>
                  <a:pt x="156" y="45"/>
                </a:lnTo>
                <a:lnTo>
                  <a:pt x="148" y="45"/>
                </a:lnTo>
                <a:lnTo>
                  <a:pt x="148" y="25"/>
                </a:lnTo>
                <a:lnTo>
                  <a:pt x="141" y="25"/>
                </a:lnTo>
                <a:lnTo>
                  <a:pt x="141" y="16"/>
                </a:lnTo>
                <a:lnTo>
                  <a:pt x="135" y="16"/>
                </a:lnTo>
                <a:lnTo>
                  <a:pt x="135" y="43"/>
                </a:lnTo>
                <a:lnTo>
                  <a:pt x="127" y="43"/>
                </a:lnTo>
                <a:lnTo>
                  <a:pt x="127" y="20"/>
                </a:lnTo>
                <a:lnTo>
                  <a:pt x="120" y="20"/>
                </a:lnTo>
                <a:lnTo>
                  <a:pt x="120" y="40"/>
                </a:lnTo>
                <a:lnTo>
                  <a:pt x="113" y="40"/>
                </a:lnTo>
                <a:lnTo>
                  <a:pt x="113" y="24"/>
                </a:lnTo>
                <a:lnTo>
                  <a:pt x="106" y="24"/>
                </a:lnTo>
                <a:lnTo>
                  <a:pt x="106" y="55"/>
                </a:lnTo>
                <a:lnTo>
                  <a:pt x="99" y="55"/>
                </a:lnTo>
                <a:lnTo>
                  <a:pt x="99" y="65"/>
                </a:lnTo>
                <a:lnTo>
                  <a:pt x="92" y="65"/>
                </a:lnTo>
                <a:lnTo>
                  <a:pt x="92" y="56"/>
                </a:lnTo>
                <a:lnTo>
                  <a:pt x="85" y="56"/>
                </a:lnTo>
                <a:lnTo>
                  <a:pt x="85" y="40"/>
                </a:lnTo>
                <a:lnTo>
                  <a:pt x="78" y="40"/>
                </a:lnTo>
                <a:lnTo>
                  <a:pt x="78" y="19"/>
                </a:lnTo>
                <a:lnTo>
                  <a:pt x="71" y="19"/>
                </a:lnTo>
                <a:lnTo>
                  <a:pt x="71" y="34"/>
                </a:lnTo>
                <a:lnTo>
                  <a:pt x="63" y="34"/>
                </a:lnTo>
                <a:lnTo>
                  <a:pt x="63" y="24"/>
                </a:lnTo>
                <a:lnTo>
                  <a:pt x="57" y="24"/>
                </a:lnTo>
                <a:lnTo>
                  <a:pt x="57" y="0"/>
                </a:lnTo>
                <a:lnTo>
                  <a:pt x="50" y="0"/>
                </a:lnTo>
                <a:lnTo>
                  <a:pt x="50" y="49"/>
                </a:lnTo>
                <a:lnTo>
                  <a:pt x="42" y="49"/>
                </a:lnTo>
                <a:lnTo>
                  <a:pt x="42" y="34"/>
                </a:lnTo>
                <a:lnTo>
                  <a:pt x="36" y="34"/>
                </a:lnTo>
                <a:lnTo>
                  <a:pt x="36" y="12"/>
                </a:lnTo>
                <a:lnTo>
                  <a:pt x="28" y="12"/>
                </a:lnTo>
                <a:lnTo>
                  <a:pt x="28" y="48"/>
                </a:lnTo>
                <a:lnTo>
                  <a:pt x="21" y="48"/>
                </a:lnTo>
                <a:lnTo>
                  <a:pt x="21" y="61"/>
                </a:lnTo>
                <a:lnTo>
                  <a:pt x="14" y="61"/>
                </a:lnTo>
                <a:lnTo>
                  <a:pt x="14" y="53"/>
                </a:lnTo>
                <a:lnTo>
                  <a:pt x="7" y="53"/>
                </a:lnTo>
                <a:lnTo>
                  <a:pt x="7" y="75"/>
                </a:lnTo>
                <a:lnTo>
                  <a:pt x="0" y="75"/>
                </a:lnTo>
                <a:lnTo>
                  <a:pt x="0" y="98"/>
                </a:lnTo>
                <a:lnTo>
                  <a:pt x="7" y="98"/>
                </a:lnTo>
                <a:lnTo>
                  <a:pt x="7" y="121"/>
                </a:lnTo>
                <a:lnTo>
                  <a:pt x="14" y="121"/>
                </a:lnTo>
                <a:lnTo>
                  <a:pt x="14" y="113"/>
                </a:lnTo>
                <a:lnTo>
                  <a:pt x="21" y="113"/>
                </a:lnTo>
                <a:lnTo>
                  <a:pt x="21" y="125"/>
                </a:lnTo>
                <a:lnTo>
                  <a:pt x="28" y="125"/>
                </a:lnTo>
                <a:lnTo>
                  <a:pt x="28" y="162"/>
                </a:lnTo>
                <a:lnTo>
                  <a:pt x="36" y="162"/>
                </a:lnTo>
                <a:lnTo>
                  <a:pt x="36" y="140"/>
                </a:lnTo>
                <a:lnTo>
                  <a:pt x="42" y="140"/>
                </a:lnTo>
                <a:lnTo>
                  <a:pt x="42" y="125"/>
                </a:lnTo>
                <a:lnTo>
                  <a:pt x="50" y="125"/>
                </a:lnTo>
                <a:lnTo>
                  <a:pt x="50" y="174"/>
                </a:lnTo>
                <a:lnTo>
                  <a:pt x="57" y="174"/>
                </a:lnTo>
                <a:lnTo>
                  <a:pt x="57" y="149"/>
                </a:lnTo>
                <a:lnTo>
                  <a:pt x="63" y="149"/>
                </a:lnTo>
                <a:lnTo>
                  <a:pt x="63" y="140"/>
                </a:lnTo>
                <a:lnTo>
                  <a:pt x="71" y="140"/>
                </a:lnTo>
                <a:lnTo>
                  <a:pt x="71" y="156"/>
                </a:lnTo>
                <a:lnTo>
                  <a:pt x="78" y="156"/>
                </a:lnTo>
                <a:lnTo>
                  <a:pt x="78" y="134"/>
                </a:lnTo>
                <a:lnTo>
                  <a:pt x="85" y="134"/>
                </a:lnTo>
                <a:lnTo>
                  <a:pt x="85" y="119"/>
                </a:lnTo>
                <a:lnTo>
                  <a:pt x="92" y="119"/>
                </a:lnTo>
                <a:lnTo>
                  <a:pt x="92" y="108"/>
                </a:lnTo>
                <a:lnTo>
                  <a:pt x="99" y="108"/>
                </a:lnTo>
                <a:lnTo>
                  <a:pt x="99" y="119"/>
                </a:lnTo>
                <a:lnTo>
                  <a:pt x="106" y="119"/>
                </a:lnTo>
                <a:lnTo>
                  <a:pt x="106" y="149"/>
                </a:lnTo>
                <a:lnTo>
                  <a:pt x="113" y="149"/>
                </a:lnTo>
                <a:lnTo>
                  <a:pt x="113" y="134"/>
                </a:lnTo>
                <a:lnTo>
                  <a:pt x="120" y="134"/>
                </a:lnTo>
                <a:lnTo>
                  <a:pt x="120" y="154"/>
                </a:lnTo>
                <a:lnTo>
                  <a:pt x="127" y="154"/>
                </a:lnTo>
                <a:lnTo>
                  <a:pt x="127" y="132"/>
                </a:lnTo>
                <a:lnTo>
                  <a:pt x="135" y="132"/>
                </a:lnTo>
                <a:lnTo>
                  <a:pt x="135" y="157"/>
                </a:lnTo>
                <a:lnTo>
                  <a:pt x="141" y="157"/>
                </a:lnTo>
                <a:lnTo>
                  <a:pt x="141" y="150"/>
                </a:lnTo>
                <a:lnTo>
                  <a:pt x="148" y="150"/>
                </a:lnTo>
                <a:lnTo>
                  <a:pt x="148" y="130"/>
                </a:lnTo>
                <a:lnTo>
                  <a:pt x="156" y="130"/>
                </a:lnTo>
                <a:lnTo>
                  <a:pt x="156" y="110"/>
                </a:lnTo>
                <a:lnTo>
                  <a:pt x="163" y="110"/>
                </a:lnTo>
                <a:lnTo>
                  <a:pt x="163" y="102"/>
                </a:lnTo>
                <a:lnTo>
                  <a:pt x="170" y="102"/>
                </a:lnTo>
                <a:lnTo>
                  <a:pt x="170" y="72"/>
                </a:lnTo>
                <a:lnTo>
                  <a:pt x="163" y="7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27" name="组合 4"/>
          <p:cNvGrpSpPr/>
          <p:nvPr/>
        </p:nvGrpSpPr>
        <p:grpSpPr>
          <a:xfrm>
            <a:off x="3459463" y="5368925"/>
            <a:ext cx="708660" cy="881362"/>
            <a:chOff x="4959" y="8712"/>
            <a:chExt cx="1116" cy="138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49223" name="Freeform 247"/>
            <p:cNvSpPr>
              <a:spLocks noEditPoints="1"/>
            </p:cNvSpPr>
            <p:nvPr/>
          </p:nvSpPr>
          <p:spPr>
            <a:xfrm>
              <a:off x="4959" y="8840"/>
              <a:ext cx="955" cy="1260"/>
            </a:xfrm>
            <a:custGeom>
              <a:avLst/>
              <a:gdLst/>
              <a:ahLst/>
              <a:cxnLst>
                <a:cxn ang="0">
                  <a:pos x="71438" y="198438"/>
                </a:cxn>
                <a:cxn ang="0">
                  <a:pos x="60325" y="187325"/>
                </a:cxn>
                <a:cxn ang="0">
                  <a:pos x="220663" y="26988"/>
                </a:cxn>
                <a:cxn ang="0">
                  <a:pos x="215900" y="22225"/>
                </a:cxn>
                <a:cxn ang="0">
                  <a:pos x="55563" y="180975"/>
                </a:cxn>
                <a:cxn ang="0">
                  <a:pos x="44450" y="171450"/>
                </a:cxn>
                <a:cxn ang="0">
                  <a:pos x="203200" y="9525"/>
                </a:cxn>
                <a:cxn ang="0">
                  <a:pos x="193675" y="0"/>
                </a:cxn>
                <a:cxn ang="0">
                  <a:pos x="25400" y="168275"/>
                </a:cxn>
                <a:cxn ang="0">
                  <a:pos x="25400" y="168275"/>
                </a:cxn>
                <a:cxn ang="0">
                  <a:pos x="25400" y="168275"/>
                </a:cxn>
                <a:cxn ang="0">
                  <a:pos x="25400" y="168275"/>
                </a:cxn>
                <a:cxn ang="0">
                  <a:pos x="25400" y="168275"/>
                </a:cxn>
                <a:cxn ang="0">
                  <a:pos x="0" y="241300"/>
                </a:cxn>
                <a:cxn ang="0">
                  <a:pos x="74613" y="217488"/>
                </a:cxn>
                <a:cxn ang="0">
                  <a:pos x="74613" y="217488"/>
                </a:cxn>
                <a:cxn ang="0">
                  <a:pos x="74613" y="217488"/>
                </a:cxn>
                <a:cxn ang="0">
                  <a:pos x="74613" y="217488"/>
                </a:cxn>
                <a:cxn ang="0">
                  <a:pos x="242888" y="49213"/>
                </a:cxn>
                <a:cxn ang="0">
                  <a:pos x="231775" y="38100"/>
                </a:cxn>
                <a:cxn ang="0">
                  <a:pos x="71438" y="198438"/>
                </a:cxn>
                <a:cxn ang="0">
                  <a:pos x="34925" y="188913"/>
                </a:cxn>
                <a:cxn ang="0">
                  <a:pos x="53975" y="207963"/>
                </a:cxn>
                <a:cxn ang="0">
                  <a:pos x="25400" y="217488"/>
                </a:cxn>
                <a:cxn ang="0">
                  <a:pos x="34925" y="188913"/>
                </a:cxn>
              </a:cxnLst>
              <a:rect l="0" t="0" r="0" b="0"/>
              <a:pathLst>
                <a:path w="153" h="152">
                  <a:moveTo>
                    <a:pt x="45" y="125"/>
                  </a:moveTo>
                  <a:lnTo>
                    <a:pt x="38" y="118"/>
                  </a:lnTo>
                  <a:lnTo>
                    <a:pt x="139" y="17"/>
                  </a:lnTo>
                  <a:lnTo>
                    <a:pt x="136" y="14"/>
                  </a:lnTo>
                  <a:lnTo>
                    <a:pt x="35" y="114"/>
                  </a:lnTo>
                  <a:lnTo>
                    <a:pt x="28" y="108"/>
                  </a:lnTo>
                  <a:lnTo>
                    <a:pt x="128" y="6"/>
                  </a:lnTo>
                  <a:lnTo>
                    <a:pt x="122" y="0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0" y="152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153" y="31"/>
                  </a:lnTo>
                  <a:lnTo>
                    <a:pt x="146" y="24"/>
                  </a:lnTo>
                  <a:lnTo>
                    <a:pt x="45" y="125"/>
                  </a:lnTo>
                  <a:close/>
                  <a:moveTo>
                    <a:pt x="22" y="119"/>
                  </a:moveTo>
                  <a:lnTo>
                    <a:pt x="34" y="131"/>
                  </a:lnTo>
                  <a:lnTo>
                    <a:pt x="16" y="137"/>
                  </a:lnTo>
                  <a:lnTo>
                    <a:pt x="22" y="119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9224" name="Freeform 248"/>
            <p:cNvSpPr/>
            <p:nvPr/>
          </p:nvSpPr>
          <p:spPr>
            <a:xfrm>
              <a:off x="5737" y="8712"/>
              <a:ext cx="338" cy="355"/>
            </a:xfrm>
            <a:custGeom>
              <a:avLst/>
              <a:gdLst/>
              <a:ahLst/>
              <a:cxnLst>
                <a:cxn ang="0">
                  <a:pos x="50087" y="68262"/>
                </a:cxn>
                <a:cxn ang="0">
                  <a:pos x="52976" y="65378"/>
                </a:cxn>
                <a:cxn ang="0">
                  <a:pos x="56829" y="11537"/>
                </a:cxn>
                <a:cxn ang="0">
                  <a:pos x="31786" y="0"/>
                </a:cxn>
                <a:cxn ang="0">
                  <a:pos x="2890" y="15383"/>
                </a:cxn>
                <a:cxn ang="0">
                  <a:pos x="0" y="18267"/>
                </a:cxn>
                <a:cxn ang="0">
                  <a:pos x="50087" y="68262"/>
                </a:cxn>
              </a:cxnLst>
              <a:rect l="0" t="0" r="0" b="0"/>
              <a:pathLst>
                <a:path w="89" h="71">
                  <a:moveTo>
                    <a:pt x="52" y="71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89" y="42"/>
                    <a:pt x="59" y="12"/>
                  </a:cubicBezTo>
                  <a:cubicBezTo>
                    <a:pt x="49" y="3"/>
                    <a:pt x="41" y="0"/>
                    <a:pt x="33" y="0"/>
                  </a:cubicBezTo>
                  <a:cubicBezTo>
                    <a:pt x="15" y="0"/>
                    <a:pt x="3" y="16"/>
                    <a:pt x="3" y="16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52" y="71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</p:grpSp>
      <p:sp>
        <p:nvSpPr>
          <p:cNvPr id="1049225" name="Freeform 493"/>
          <p:cNvSpPr/>
          <p:nvPr/>
        </p:nvSpPr>
        <p:spPr>
          <a:xfrm>
            <a:off x="1981200" y="5340350"/>
            <a:ext cx="657225" cy="909638"/>
          </a:xfrm>
          <a:custGeom>
            <a:avLst/>
            <a:gdLst/>
            <a:ahLst/>
            <a:cxnLst>
              <a:cxn ang="0">
                <a:pos x="66121" y="161720"/>
              </a:cxn>
              <a:cxn ang="0">
                <a:pos x="98702" y="129185"/>
              </a:cxn>
              <a:cxn ang="0">
                <a:pos x="118826" y="149280"/>
              </a:cxn>
              <a:cxn ang="0">
                <a:pos x="118826" y="214351"/>
              </a:cxn>
              <a:cxn ang="0">
                <a:pos x="118826" y="215308"/>
              </a:cxn>
              <a:cxn ang="0">
                <a:pos x="112118" y="244972"/>
              </a:cxn>
              <a:cxn ang="0">
                <a:pos x="98702" y="249757"/>
              </a:cxn>
              <a:cxn ang="0">
                <a:pos x="83370" y="244015"/>
              </a:cxn>
              <a:cxn ang="0">
                <a:pos x="78578" y="226791"/>
              </a:cxn>
              <a:cxn ang="0">
                <a:pos x="68037" y="212437"/>
              </a:cxn>
              <a:cxn ang="0">
                <a:pos x="53663" y="223920"/>
              </a:cxn>
              <a:cxn ang="0">
                <a:pos x="64204" y="261240"/>
              </a:cxn>
              <a:cxn ang="0">
                <a:pos x="98702" y="274637"/>
              </a:cxn>
              <a:cxn ang="0">
                <a:pos x="130325" y="262197"/>
              </a:cxn>
              <a:cxn ang="0">
                <a:pos x="144699" y="214351"/>
              </a:cxn>
              <a:cxn ang="0">
                <a:pos x="144699" y="149280"/>
              </a:cxn>
              <a:cxn ang="0">
                <a:pos x="164823" y="129185"/>
              </a:cxn>
              <a:cxn ang="0">
                <a:pos x="197404" y="161720"/>
              </a:cxn>
              <a:cxn ang="0">
                <a:pos x="230944" y="129185"/>
              </a:cxn>
              <a:cxn ang="0">
                <a:pos x="261608" y="159806"/>
              </a:cxn>
              <a:cxn ang="0">
                <a:pos x="263525" y="135883"/>
              </a:cxn>
              <a:cxn ang="0">
                <a:pos x="140866" y="22966"/>
              </a:cxn>
              <a:cxn ang="0">
                <a:pos x="140866" y="8612"/>
              </a:cxn>
              <a:cxn ang="0">
                <a:pos x="132242" y="0"/>
              </a:cxn>
              <a:cxn ang="0">
                <a:pos x="122659" y="8612"/>
              </a:cxn>
              <a:cxn ang="0">
                <a:pos x="122659" y="22966"/>
              </a:cxn>
              <a:cxn ang="0">
                <a:pos x="0" y="135883"/>
              </a:cxn>
              <a:cxn ang="0">
                <a:pos x="2875" y="159806"/>
              </a:cxn>
              <a:cxn ang="0">
                <a:pos x="33540" y="129185"/>
              </a:cxn>
              <a:cxn ang="0">
                <a:pos x="66121" y="161720"/>
              </a:cxn>
            </a:cxnLst>
            <a:rect l="0" t="0" r="0" b="0"/>
            <a:pathLst>
              <a:path w="275" h="287">
                <a:moveTo>
                  <a:pt x="69" y="169"/>
                </a:moveTo>
                <a:cubicBezTo>
                  <a:pt x="103" y="135"/>
                  <a:pt x="103" y="135"/>
                  <a:pt x="103" y="135"/>
                </a:cubicBezTo>
                <a:cubicBezTo>
                  <a:pt x="124" y="156"/>
                  <a:pt x="124" y="156"/>
                  <a:pt x="124" y="156"/>
                </a:cubicBezTo>
                <a:cubicBezTo>
                  <a:pt x="124" y="224"/>
                  <a:pt x="124" y="224"/>
                  <a:pt x="124" y="224"/>
                </a:cubicBezTo>
                <a:cubicBezTo>
                  <a:pt x="124" y="225"/>
                  <a:pt x="124" y="225"/>
                  <a:pt x="124" y="225"/>
                </a:cubicBezTo>
                <a:cubicBezTo>
                  <a:pt x="125" y="231"/>
                  <a:pt x="124" y="247"/>
                  <a:pt x="117" y="256"/>
                </a:cubicBezTo>
                <a:cubicBezTo>
                  <a:pt x="115" y="258"/>
                  <a:pt x="111" y="261"/>
                  <a:pt x="103" y="261"/>
                </a:cubicBezTo>
                <a:cubicBezTo>
                  <a:pt x="96" y="261"/>
                  <a:pt x="91" y="259"/>
                  <a:pt x="87" y="255"/>
                </a:cubicBezTo>
                <a:cubicBezTo>
                  <a:pt x="82" y="250"/>
                  <a:pt x="82" y="240"/>
                  <a:pt x="82" y="237"/>
                </a:cubicBezTo>
                <a:cubicBezTo>
                  <a:pt x="83" y="230"/>
                  <a:pt x="78" y="223"/>
                  <a:pt x="71" y="222"/>
                </a:cubicBezTo>
                <a:cubicBezTo>
                  <a:pt x="63" y="222"/>
                  <a:pt x="57" y="227"/>
                  <a:pt x="56" y="234"/>
                </a:cubicBezTo>
                <a:cubicBezTo>
                  <a:pt x="56" y="237"/>
                  <a:pt x="54" y="258"/>
                  <a:pt x="67" y="273"/>
                </a:cubicBezTo>
                <a:cubicBezTo>
                  <a:pt x="73" y="279"/>
                  <a:pt x="84" y="287"/>
                  <a:pt x="103" y="287"/>
                </a:cubicBezTo>
                <a:cubicBezTo>
                  <a:pt x="117" y="287"/>
                  <a:pt x="128" y="283"/>
                  <a:pt x="136" y="274"/>
                </a:cubicBezTo>
                <a:cubicBezTo>
                  <a:pt x="152" y="256"/>
                  <a:pt x="151" y="229"/>
                  <a:pt x="151" y="224"/>
                </a:cubicBezTo>
                <a:cubicBezTo>
                  <a:pt x="151" y="156"/>
                  <a:pt x="151" y="156"/>
                  <a:pt x="151" y="156"/>
                </a:cubicBezTo>
                <a:cubicBezTo>
                  <a:pt x="172" y="135"/>
                  <a:pt x="172" y="135"/>
                  <a:pt x="172" y="135"/>
                </a:cubicBezTo>
                <a:cubicBezTo>
                  <a:pt x="206" y="169"/>
                  <a:pt x="206" y="169"/>
                  <a:pt x="206" y="169"/>
                </a:cubicBezTo>
                <a:cubicBezTo>
                  <a:pt x="241" y="135"/>
                  <a:pt x="241" y="135"/>
                  <a:pt x="241" y="135"/>
                </a:cubicBezTo>
                <a:cubicBezTo>
                  <a:pt x="273" y="167"/>
                  <a:pt x="273" y="167"/>
                  <a:pt x="273" y="167"/>
                </a:cubicBezTo>
                <a:cubicBezTo>
                  <a:pt x="274" y="159"/>
                  <a:pt x="275" y="151"/>
                  <a:pt x="275" y="142"/>
                </a:cubicBezTo>
                <a:cubicBezTo>
                  <a:pt x="275" y="109"/>
                  <a:pt x="243" y="29"/>
                  <a:pt x="147" y="24"/>
                </a:cubicBezTo>
                <a:cubicBezTo>
                  <a:pt x="147" y="9"/>
                  <a:pt x="147" y="9"/>
                  <a:pt x="147" y="9"/>
                </a:cubicBezTo>
                <a:cubicBezTo>
                  <a:pt x="147" y="4"/>
                  <a:pt x="143" y="0"/>
                  <a:pt x="138" y="0"/>
                </a:cubicBezTo>
                <a:cubicBezTo>
                  <a:pt x="133" y="0"/>
                  <a:pt x="128" y="4"/>
                  <a:pt x="128" y="9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33" y="29"/>
                  <a:pt x="0" y="109"/>
                  <a:pt x="0" y="142"/>
                </a:cubicBezTo>
                <a:cubicBezTo>
                  <a:pt x="0" y="150"/>
                  <a:pt x="1" y="159"/>
                  <a:pt x="3" y="167"/>
                </a:cubicBezTo>
                <a:cubicBezTo>
                  <a:pt x="35" y="135"/>
                  <a:pt x="35" y="135"/>
                  <a:pt x="35" y="135"/>
                </a:cubicBezTo>
                <a:lnTo>
                  <a:pt x="69" y="16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26" name="Freeform 85"/>
          <p:cNvSpPr>
            <a:spLocks noEditPoints="1"/>
          </p:cNvSpPr>
          <p:nvPr/>
        </p:nvSpPr>
        <p:spPr>
          <a:xfrm>
            <a:off x="6496050" y="5478463"/>
            <a:ext cx="577850" cy="771525"/>
          </a:xfrm>
          <a:custGeom>
            <a:avLst/>
            <a:gdLst/>
            <a:ahLst/>
            <a:cxnLst>
              <a:cxn ang="0">
                <a:pos x="219277" y="336707"/>
              </a:cxn>
              <a:cxn ang="0">
                <a:pos x="251524" y="271956"/>
              </a:cxn>
              <a:cxn ang="0">
                <a:pos x="45145" y="288143"/>
              </a:cxn>
              <a:cxn ang="0">
                <a:pos x="87066" y="271956"/>
              </a:cxn>
              <a:cxn ang="0">
                <a:pos x="177356" y="343182"/>
              </a:cxn>
              <a:cxn ang="0">
                <a:pos x="235400" y="268718"/>
              </a:cxn>
              <a:cxn ang="0">
                <a:pos x="161233" y="259005"/>
              </a:cxn>
              <a:cxn ang="0">
                <a:pos x="141885" y="339944"/>
              </a:cxn>
              <a:cxn ang="0">
                <a:pos x="161233" y="259005"/>
              </a:cxn>
              <a:cxn ang="0">
                <a:pos x="0" y="178066"/>
              </a:cxn>
              <a:cxn ang="0">
                <a:pos x="80617" y="255768"/>
              </a:cxn>
              <a:cxn ang="0">
                <a:pos x="161233" y="178066"/>
              </a:cxn>
              <a:cxn ang="0">
                <a:pos x="96740" y="252530"/>
              </a:cxn>
              <a:cxn ang="0">
                <a:pos x="161233" y="178066"/>
              </a:cxn>
              <a:cxn ang="0">
                <a:pos x="177356" y="178066"/>
              </a:cxn>
              <a:cxn ang="0">
                <a:pos x="241850" y="252530"/>
              </a:cxn>
              <a:cxn ang="0">
                <a:pos x="341814" y="178066"/>
              </a:cxn>
              <a:cxn ang="0">
                <a:pos x="254748" y="259005"/>
              </a:cxn>
              <a:cxn ang="0">
                <a:pos x="341814" y="178066"/>
              </a:cxn>
              <a:cxn ang="0">
                <a:pos x="83841" y="165116"/>
              </a:cxn>
              <a:cxn ang="0">
                <a:pos x="161233" y="100365"/>
              </a:cxn>
              <a:cxn ang="0">
                <a:pos x="238625" y="90652"/>
              </a:cxn>
              <a:cxn ang="0">
                <a:pos x="177356" y="165116"/>
              </a:cxn>
              <a:cxn ang="0">
                <a:pos x="238625" y="90652"/>
              </a:cxn>
              <a:cxn ang="0">
                <a:pos x="0" y="165116"/>
              </a:cxn>
              <a:cxn ang="0">
                <a:pos x="83841" y="87414"/>
              </a:cxn>
              <a:cxn ang="0">
                <a:pos x="303118" y="64751"/>
              </a:cxn>
              <a:cxn ang="0">
                <a:pos x="267647" y="165116"/>
              </a:cxn>
              <a:cxn ang="0">
                <a:pos x="303118" y="64751"/>
              </a:cxn>
              <a:cxn ang="0">
                <a:pos x="45145" y="55039"/>
              </a:cxn>
              <a:cxn ang="0">
                <a:pos x="128986" y="6475"/>
              </a:cxn>
              <a:cxn ang="0">
                <a:pos x="248299" y="74464"/>
              </a:cxn>
              <a:cxn ang="0">
                <a:pos x="209603" y="6475"/>
              </a:cxn>
              <a:cxn ang="0">
                <a:pos x="148334" y="3238"/>
              </a:cxn>
              <a:cxn ang="0">
                <a:pos x="103189" y="77702"/>
              </a:cxn>
              <a:cxn ang="0">
                <a:pos x="161233" y="0"/>
              </a:cxn>
              <a:cxn ang="0">
                <a:pos x="177356" y="87414"/>
              </a:cxn>
              <a:cxn ang="0">
                <a:pos x="187030" y="0"/>
              </a:cxn>
            </a:cxnLst>
            <a:rect l="0" t="0" r="0" b="0"/>
            <a:pathLst>
              <a:path w="106" h="106">
                <a:moveTo>
                  <a:pt x="78" y="84"/>
                </a:moveTo>
                <a:cubicBezTo>
                  <a:pt x="75" y="91"/>
                  <a:pt x="72" y="97"/>
                  <a:pt x="68" y="104"/>
                </a:cubicBezTo>
                <a:cubicBezTo>
                  <a:pt x="76" y="101"/>
                  <a:pt x="84" y="97"/>
                  <a:pt x="91" y="90"/>
                </a:cubicBezTo>
                <a:cubicBezTo>
                  <a:pt x="86" y="88"/>
                  <a:pt x="82" y="86"/>
                  <a:pt x="78" y="84"/>
                </a:cubicBezTo>
                <a:moveTo>
                  <a:pt x="27" y="84"/>
                </a:moveTo>
                <a:cubicBezTo>
                  <a:pt x="22" y="85"/>
                  <a:pt x="18" y="87"/>
                  <a:pt x="14" y="89"/>
                </a:cubicBezTo>
                <a:cubicBezTo>
                  <a:pt x="20" y="96"/>
                  <a:pt x="28" y="101"/>
                  <a:pt x="37" y="104"/>
                </a:cubicBezTo>
                <a:cubicBezTo>
                  <a:pt x="33" y="97"/>
                  <a:pt x="29" y="90"/>
                  <a:pt x="27" y="84"/>
                </a:cubicBezTo>
                <a:moveTo>
                  <a:pt x="55" y="80"/>
                </a:moveTo>
                <a:cubicBezTo>
                  <a:pt x="55" y="106"/>
                  <a:pt x="55" y="106"/>
                  <a:pt x="55" y="106"/>
                </a:cubicBezTo>
                <a:cubicBezTo>
                  <a:pt x="57" y="106"/>
                  <a:pt x="59" y="106"/>
                  <a:pt x="61" y="105"/>
                </a:cubicBezTo>
                <a:cubicBezTo>
                  <a:pt x="67" y="98"/>
                  <a:pt x="71" y="90"/>
                  <a:pt x="73" y="83"/>
                </a:cubicBezTo>
                <a:cubicBezTo>
                  <a:pt x="67" y="81"/>
                  <a:pt x="61" y="80"/>
                  <a:pt x="55" y="80"/>
                </a:cubicBezTo>
                <a:moveTo>
                  <a:pt x="50" y="80"/>
                </a:moveTo>
                <a:cubicBezTo>
                  <a:pt x="44" y="80"/>
                  <a:pt x="37" y="81"/>
                  <a:pt x="31" y="82"/>
                </a:cubicBezTo>
                <a:cubicBezTo>
                  <a:pt x="34" y="90"/>
                  <a:pt x="38" y="97"/>
                  <a:pt x="44" y="105"/>
                </a:cubicBezTo>
                <a:cubicBezTo>
                  <a:pt x="46" y="106"/>
                  <a:pt x="48" y="106"/>
                  <a:pt x="50" y="106"/>
                </a:cubicBezTo>
                <a:cubicBezTo>
                  <a:pt x="50" y="80"/>
                  <a:pt x="50" y="80"/>
                  <a:pt x="50" y="80"/>
                </a:cubicBezTo>
                <a:moveTo>
                  <a:pt x="21" y="55"/>
                </a:moveTo>
                <a:cubicBezTo>
                  <a:pt x="0" y="55"/>
                  <a:pt x="0" y="55"/>
                  <a:pt x="0" y="55"/>
                </a:cubicBezTo>
                <a:cubicBezTo>
                  <a:pt x="0" y="67"/>
                  <a:pt x="4" y="77"/>
                  <a:pt x="11" y="85"/>
                </a:cubicBezTo>
                <a:cubicBezTo>
                  <a:pt x="15" y="83"/>
                  <a:pt x="20" y="81"/>
                  <a:pt x="25" y="79"/>
                </a:cubicBezTo>
                <a:cubicBezTo>
                  <a:pt x="23" y="71"/>
                  <a:pt x="22" y="63"/>
                  <a:pt x="21" y="55"/>
                </a:cubicBezTo>
                <a:moveTo>
                  <a:pt x="50" y="55"/>
                </a:moveTo>
                <a:cubicBezTo>
                  <a:pt x="26" y="55"/>
                  <a:pt x="26" y="55"/>
                  <a:pt x="26" y="55"/>
                </a:cubicBezTo>
                <a:cubicBezTo>
                  <a:pt x="26" y="62"/>
                  <a:pt x="27" y="70"/>
                  <a:pt x="30" y="78"/>
                </a:cubicBezTo>
                <a:cubicBezTo>
                  <a:pt x="36" y="76"/>
                  <a:pt x="43" y="75"/>
                  <a:pt x="50" y="75"/>
                </a:cubicBezTo>
                <a:cubicBezTo>
                  <a:pt x="50" y="55"/>
                  <a:pt x="50" y="55"/>
                  <a:pt x="50" y="55"/>
                </a:cubicBezTo>
                <a:moveTo>
                  <a:pt x="79" y="55"/>
                </a:moveTo>
                <a:cubicBezTo>
                  <a:pt x="55" y="55"/>
                  <a:pt x="55" y="55"/>
                  <a:pt x="55" y="55"/>
                </a:cubicBezTo>
                <a:cubicBezTo>
                  <a:pt x="55" y="75"/>
                  <a:pt x="55" y="75"/>
                  <a:pt x="55" y="75"/>
                </a:cubicBezTo>
                <a:cubicBezTo>
                  <a:pt x="61" y="75"/>
                  <a:pt x="68" y="76"/>
                  <a:pt x="75" y="78"/>
                </a:cubicBezTo>
                <a:cubicBezTo>
                  <a:pt x="77" y="70"/>
                  <a:pt x="79" y="63"/>
                  <a:pt x="79" y="55"/>
                </a:cubicBezTo>
                <a:moveTo>
                  <a:pt x="106" y="55"/>
                </a:moveTo>
                <a:cubicBezTo>
                  <a:pt x="83" y="55"/>
                  <a:pt x="83" y="55"/>
                  <a:pt x="83" y="55"/>
                </a:cubicBezTo>
                <a:cubicBezTo>
                  <a:pt x="83" y="63"/>
                  <a:pt x="82" y="71"/>
                  <a:pt x="79" y="80"/>
                </a:cubicBezTo>
                <a:cubicBezTo>
                  <a:pt x="84" y="82"/>
                  <a:pt x="89" y="84"/>
                  <a:pt x="94" y="87"/>
                </a:cubicBezTo>
                <a:cubicBezTo>
                  <a:pt x="101" y="78"/>
                  <a:pt x="105" y="67"/>
                  <a:pt x="106" y="55"/>
                </a:cubicBezTo>
                <a:moveTo>
                  <a:pt x="31" y="28"/>
                </a:moveTo>
                <a:cubicBezTo>
                  <a:pt x="28" y="35"/>
                  <a:pt x="27" y="43"/>
                  <a:pt x="26" y="51"/>
                </a:cubicBezTo>
                <a:cubicBezTo>
                  <a:pt x="50" y="51"/>
                  <a:pt x="50" y="51"/>
                  <a:pt x="50" y="51"/>
                </a:cubicBezTo>
                <a:cubicBezTo>
                  <a:pt x="50" y="31"/>
                  <a:pt x="50" y="31"/>
                  <a:pt x="50" y="31"/>
                </a:cubicBezTo>
                <a:cubicBezTo>
                  <a:pt x="44" y="31"/>
                  <a:pt x="38" y="30"/>
                  <a:pt x="31" y="28"/>
                </a:cubicBezTo>
                <a:moveTo>
                  <a:pt x="74" y="28"/>
                </a:moveTo>
                <a:cubicBezTo>
                  <a:pt x="68" y="30"/>
                  <a:pt x="62" y="31"/>
                  <a:pt x="55" y="31"/>
                </a:cubicBezTo>
                <a:cubicBezTo>
                  <a:pt x="55" y="51"/>
                  <a:pt x="55" y="51"/>
                  <a:pt x="55" y="51"/>
                </a:cubicBezTo>
                <a:cubicBezTo>
                  <a:pt x="78" y="51"/>
                  <a:pt x="78" y="51"/>
                  <a:pt x="78" y="51"/>
                </a:cubicBezTo>
                <a:cubicBezTo>
                  <a:pt x="78" y="43"/>
                  <a:pt x="76" y="35"/>
                  <a:pt x="74" y="28"/>
                </a:cubicBezTo>
                <a:moveTo>
                  <a:pt x="11" y="20"/>
                </a:moveTo>
                <a:cubicBezTo>
                  <a:pt x="4" y="29"/>
                  <a:pt x="0" y="39"/>
                  <a:pt x="0" y="51"/>
                </a:cubicBezTo>
                <a:cubicBezTo>
                  <a:pt x="22" y="51"/>
                  <a:pt x="22" y="51"/>
                  <a:pt x="22" y="51"/>
                </a:cubicBezTo>
                <a:cubicBezTo>
                  <a:pt x="22" y="42"/>
                  <a:pt x="24" y="34"/>
                  <a:pt x="26" y="27"/>
                </a:cubicBezTo>
                <a:cubicBezTo>
                  <a:pt x="21" y="25"/>
                  <a:pt x="16" y="23"/>
                  <a:pt x="11" y="20"/>
                </a:cubicBezTo>
                <a:moveTo>
                  <a:pt x="94" y="20"/>
                </a:moveTo>
                <a:cubicBezTo>
                  <a:pt x="89" y="23"/>
                  <a:pt x="84" y="25"/>
                  <a:pt x="78" y="27"/>
                </a:cubicBezTo>
                <a:cubicBezTo>
                  <a:pt x="81" y="34"/>
                  <a:pt x="83" y="42"/>
                  <a:pt x="83" y="51"/>
                </a:cubicBezTo>
                <a:cubicBezTo>
                  <a:pt x="106" y="51"/>
                  <a:pt x="106" y="51"/>
                  <a:pt x="106" y="51"/>
                </a:cubicBezTo>
                <a:cubicBezTo>
                  <a:pt x="105" y="39"/>
                  <a:pt x="101" y="29"/>
                  <a:pt x="94" y="20"/>
                </a:cubicBezTo>
                <a:moveTo>
                  <a:pt x="40" y="2"/>
                </a:moveTo>
                <a:cubicBezTo>
                  <a:pt x="30" y="4"/>
                  <a:pt x="21" y="10"/>
                  <a:pt x="14" y="17"/>
                </a:cubicBezTo>
                <a:cubicBezTo>
                  <a:pt x="19" y="19"/>
                  <a:pt x="23" y="21"/>
                  <a:pt x="28" y="23"/>
                </a:cubicBezTo>
                <a:cubicBezTo>
                  <a:pt x="31" y="14"/>
                  <a:pt x="36" y="7"/>
                  <a:pt x="40" y="2"/>
                </a:cubicBezTo>
                <a:moveTo>
                  <a:pt x="65" y="2"/>
                </a:moveTo>
                <a:cubicBezTo>
                  <a:pt x="69" y="7"/>
                  <a:pt x="73" y="14"/>
                  <a:pt x="77" y="23"/>
                </a:cubicBezTo>
                <a:cubicBezTo>
                  <a:pt x="82" y="21"/>
                  <a:pt x="87" y="19"/>
                  <a:pt x="91" y="17"/>
                </a:cubicBezTo>
                <a:cubicBezTo>
                  <a:pt x="84" y="9"/>
                  <a:pt x="75" y="4"/>
                  <a:pt x="65" y="2"/>
                </a:cubicBezTo>
                <a:moveTo>
                  <a:pt x="50" y="0"/>
                </a:moveTo>
                <a:cubicBezTo>
                  <a:pt x="49" y="0"/>
                  <a:pt x="48" y="0"/>
                  <a:pt x="46" y="1"/>
                </a:cubicBezTo>
                <a:cubicBezTo>
                  <a:pt x="44" y="3"/>
                  <a:pt x="42" y="6"/>
                  <a:pt x="40" y="9"/>
                </a:cubicBezTo>
                <a:cubicBezTo>
                  <a:pt x="37" y="14"/>
                  <a:pt x="35" y="19"/>
                  <a:pt x="32" y="24"/>
                </a:cubicBezTo>
                <a:cubicBezTo>
                  <a:pt x="39" y="26"/>
                  <a:pt x="45" y="27"/>
                  <a:pt x="50" y="27"/>
                </a:cubicBezTo>
                <a:cubicBezTo>
                  <a:pt x="50" y="0"/>
                  <a:pt x="50" y="0"/>
                  <a:pt x="50" y="0"/>
                </a:cubicBezTo>
                <a:moveTo>
                  <a:pt x="55" y="0"/>
                </a:moveTo>
                <a:cubicBezTo>
                  <a:pt x="55" y="27"/>
                  <a:pt x="55" y="27"/>
                  <a:pt x="55" y="27"/>
                </a:cubicBezTo>
                <a:cubicBezTo>
                  <a:pt x="61" y="26"/>
                  <a:pt x="67" y="25"/>
                  <a:pt x="72" y="24"/>
                </a:cubicBezTo>
                <a:cubicBezTo>
                  <a:pt x="68" y="14"/>
                  <a:pt x="63" y="6"/>
                  <a:pt x="58" y="0"/>
                </a:cubicBezTo>
                <a:cubicBezTo>
                  <a:pt x="57" y="0"/>
                  <a:pt x="56" y="0"/>
                  <a:pt x="55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97180" name="Resim 209717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42235" y="-33130"/>
            <a:ext cx="12380073" cy="689113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1" name="等腰三角形 3"/>
          <p:cNvSpPr/>
          <p:nvPr/>
        </p:nvSpPr>
        <p:spPr>
          <a:xfrm>
            <a:off x="6290310" y="1059179"/>
            <a:ext cx="5901690" cy="4004310"/>
          </a:xfrm>
          <a:prstGeom prst="triangl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872" name="文本框 4"/>
          <p:cNvSpPr txBox="1"/>
          <p:nvPr/>
        </p:nvSpPr>
        <p:spPr>
          <a:xfrm>
            <a:off x="5632768" y="2113915"/>
            <a:ext cx="926465" cy="189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chemeClr val="bg1"/>
                </a:solidFill>
                <a:latin typeface="Arial" panose="020B0604020202020204" pitchFamily="34" charset="0"/>
              </a:rPr>
              <a:t>01</a:t>
            </a:r>
          </a:p>
        </p:txBody>
      </p:sp>
      <p:cxnSp>
        <p:nvCxnSpPr>
          <p:cNvPr id="3145756" name="直接连接符 5"/>
          <p:cNvCxnSpPr>
            <a:cxnSpLocks/>
          </p:cNvCxnSpPr>
          <p:nvPr/>
        </p:nvCxnSpPr>
        <p:spPr>
          <a:xfrm>
            <a:off x="4554855" y="3383915"/>
            <a:ext cx="304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73" name="文本框 6"/>
          <p:cNvSpPr txBox="1"/>
          <p:nvPr/>
        </p:nvSpPr>
        <p:spPr>
          <a:xfrm>
            <a:off x="4430078" y="3712210"/>
            <a:ext cx="333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Enter title</a:t>
            </a:r>
          </a:p>
        </p:txBody>
      </p:sp>
      <p:pic>
        <p:nvPicPr>
          <p:cNvPr id="2097156" name="Resim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085"/>
            <a:ext cx="1234436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5" name="Unvan 104927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9276" name="Alt Başlık 104927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97181" name="Resim 209718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1" y="104433"/>
            <a:ext cx="11800197" cy="664913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7" name="Unvan 104927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9278" name="Alt Başlık 104927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97182" name="Resim 209718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1" y="104433"/>
            <a:ext cx="11800197" cy="664913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79" name="Unvan 104927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9280" name="Alt Başlık 104927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97183" name="Resim 209718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360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1" name="Unvan 104928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9282" name="Alt Başlık 104928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97184" name="Resim 209718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141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extLst>
          <p:ext uri="http://mobile.wps.cn/transition/2016/1">
            <p:transition xmlns="" val="wps_appear_l_1000"/>
          </p:ext>
        </p:extLst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3" name="Unvan 104928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9284" name="Alt Başlık 104928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97185" name="Resim 209718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87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5" name="Unvan 104928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9286" name="Alt Başlık 104928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97186" name="Resim 209718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842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7" name="Unvan 104928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9288" name="Alt Başlık 104928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97188" name="Resim 209718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59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extLst>
          <p:ext uri="http://mobile.wps.cn/transition/2016/1">
            <p:transition xmlns="" val="wps_explode_r_800"/>
          </p:ext>
        </p:extLst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89" name="Unvan 104928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9290" name="Alt Başlık 104928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97187" name="Resim 209718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414"/>
            <a:ext cx="12228341" cy="7134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91" name="Metin kutusu 1049290"/>
          <p:cNvSpPr txBox="1"/>
          <p:nvPr/>
        </p:nvSpPr>
        <p:spPr>
          <a:xfrm>
            <a:off x="2812695" y="2335530"/>
            <a:ext cx="7512650" cy="1815882"/>
          </a:xfrm>
          <a:prstGeom prst="rect">
            <a:avLst/>
          </a:prstGeom>
          <a:noFill/>
          <a:ln>
            <a:solidFill>
              <a:srgbClr val="36363D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6363D"/>
                </a:solidFill>
                <a:latin typeface="Roboto Condensed Medium"/>
                <a:cs typeface="Roboto Condensed Medium"/>
              </a:rPr>
              <a:t>HAZIRLAYAN</a:t>
            </a:r>
            <a:endParaRPr lang="tr-TR" sz="2800" b="1" i="1" dirty="0" smtClean="0">
              <a:solidFill>
                <a:srgbClr val="36363D"/>
              </a:solidFill>
              <a:latin typeface="Roboto Condensed Medium"/>
              <a:cs typeface="Roboto Condensed Medium"/>
            </a:endParaRPr>
          </a:p>
          <a:p>
            <a:pPr algn="ctr"/>
            <a:endParaRPr lang="tr-TR" sz="2800" b="1" i="1" dirty="0">
              <a:solidFill>
                <a:srgbClr val="36363D"/>
              </a:solidFill>
              <a:latin typeface="Roboto Condensed Medium"/>
              <a:cs typeface="Roboto Condensed Medium"/>
            </a:endParaRPr>
          </a:p>
          <a:p>
            <a:pPr algn="ctr"/>
            <a:r>
              <a:rPr lang="tr-TR" sz="2800" b="1" i="1" dirty="0" smtClean="0">
                <a:solidFill>
                  <a:srgbClr val="36363D"/>
                </a:solidFill>
                <a:latin typeface="Roboto Condensed Medium"/>
                <a:cs typeface="Roboto Condensed Medium"/>
              </a:rPr>
              <a:t>VAN ABDÜLKADİR GEYLANİ İMAM HATİP ORTAOKULU</a:t>
            </a:r>
            <a:endParaRPr lang="tr-TR" sz="2800" b="1" i="1" dirty="0">
              <a:solidFill>
                <a:srgbClr val="36363D"/>
              </a:solidFill>
              <a:latin typeface="Roboto Condensed Medium"/>
              <a:cs typeface="Roboto Condensed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4" name="矩形 2"/>
          <p:cNvSpPr/>
          <p:nvPr/>
        </p:nvSpPr>
        <p:spPr>
          <a:xfrm>
            <a:off x="127000" y="1341438"/>
            <a:ext cx="4084638" cy="412908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875" name="矩形 1"/>
          <p:cNvSpPr/>
          <p:nvPr/>
        </p:nvSpPr>
        <p:spPr>
          <a:xfrm>
            <a:off x="4318000" y="1341438"/>
            <a:ext cx="4084638" cy="412908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876" name="矩形 3"/>
          <p:cNvSpPr/>
          <p:nvPr/>
        </p:nvSpPr>
        <p:spPr>
          <a:xfrm>
            <a:off x="8509000" y="1341438"/>
            <a:ext cx="3552825" cy="412908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877" name="文本框 22"/>
          <p:cNvSpPr txBox="1"/>
          <p:nvPr/>
        </p:nvSpPr>
        <p:spPr>
          <a:xfrm flipH="1">
            <a:off x="334963" y="5838825"/>
            <a:ext cx="11506200" cy="52197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Enter your text here, or paste your text here. 
</a:t>
            </a:r>
          </a:p>
        </p:txBody>
      </p:sp>
      <p:sp>
        <p:nvSpPr>
          <p:cNvPr id="1048878" name="椭圆 4"/>
          <p:cNvSpPr/>
          <p:nvPr/>
        </p:nvSpPr>
        <p:spPr>
          <a:xfrm>
            <a:off x="9474200" y="1684338"/>
            <a:ext cx="1722438" cy="172243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879" name="文本框 20"/>
          <p:cNvSpPr txBox="1"/>
          <p:nvPr/>
        </p:nvSpPr>
        <p:spPr>
          <a:xfrm flipH="1">
            <a:off x="9337675" y="2257425"/>
            <a:ext cx="1995488" cy="52197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880" name="文本框 20"/>
          <p:cNvSpPr txBox="1"/>
          <p:nvPr/>
        </p:nvSpPr>
        <p:spPr>
          <a:xfrm flipH="1">
            <a:off x="9051925" y="4075113"/>
            <a:ext cx="2466975" cy="46037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grpSp>
        <p:nvGrpSpPr>
          <p:cNvPr id="73" name="组合 8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881" name="文本框 5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57" name="直接连接符 6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882" name="文本框 7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57" name="Resim 209715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476" y="0"/>
            <a:ext cx="12014349" cy="6892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3" name="圆角矩形 2"/>
          <p:cNvSpPr/>
          <p:nvPr/>
        </p:nvSpPr>
        <p:spPr>
          <a:xfrm rot="2640000">
            <a:off x="6521450" y="1801813"/>
            <a:ext cx="1712913" cy="1712913"/>
          </a:xfrm>
          <a:prstGeom prst="roundRect">
            <a:avLst>
              <a:gd name="adj" fmla="val 8024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884" name="圆角矩形 3"/>
          <p:cNvSpPr/>
          <p:nvPr/>
        </p:nvSpPr>
        <p:spPr>
          <a:xfrm rot="2640000">
            <a:off x="5229225" y="3344863"/>
            <a:ext cx="1712913" cy="1711325"/>
          </a:xfrm>
          <a:prstGeom prst="roundRect">
            <a:avLst>
              <a:gd name="adj" fmla="val 8024"/>
            </a:avLst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885" name="圆角矩形 4"/>
          <p:cNvSpPr/>
          <p:nvPr/>
        </p:nvSpPr>
        <p:spPr>
          <a:xfrm rot="2640000">
            <a:off x="3854450" y="1884363"/>
            <a:ext cx="1712913" cy="1711325"/>
          </a:xfrm>
          <a:prstGeom prst="roundRect">
            <a:avLst>
              <a:gd name="adj" fmla="val 8024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886" name="圆角矩形 5"/>
          <p:cNvSpPr/>
          <p:nvPr/>
        </p:nvSpPr>
        <p:spPr>
          <a:xfrm rot="2640000">
            <a:off x="2501900" y="3303588"/>
            <a:ext cx="1711325" cy="1711325"/>
          </a:xfrm>
          <a:prstGeom prst="roundRect">
            <a:avLst>
              <a:gd name="adj" fmla="val 8024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887" name="圆角矩形 6"/>
          <p:cNvSpPr/>
          <p:nvPr/>
        </p:nvSpPr>
        <p:spPr>
          <a:xfrm rot="2640000">
            <a:off x="7978775" y="3176588"/>
            <a:ext cx="1712913" cy="1712913"/>
          </a:xfrm>
          <a:prstGeom prst="roundRect">
            <a:avLst>
              <a:gd name="adj" fmla="val 8024"/>
            </a:avLst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888" name="Freeform 41"/>
          <p:cNvSpPr>
            <a:spLocks noEditPoints="1"/>
          </p:cNvSpPr>
          <p:nvPr/>
        </p:nvSpPr>
        <p:spPr>
          <a:xfrm>
            <a:off x="4318000" y="2346325"/>
            <a:ext cx="866775" cy="644525"/>
          </a:xfrm>
          <a:custGeom>
            <a:avLst/>
            <a:gdLst/>
            <a:ahLst/>
            <a:cxnLst>
              <a:cxn ang="0">
                <a:pos x="145735" y="39401"/>
              </a:cxn>
              <a:cxn ang="0">
                <a:pos x="235418" y="129460"/>
              </a:cxn>
              <a:cxn ang="0">
                <a:pos x="235418" y="140717"/>
              </a:cxn>
              <a:cxn ang="0">
                <a:pos x="201787" y="151975"/>
              </a:cxn>
              <a:cxn ang="0">
                <a:pos x="170959" y="154789"/>
              </a:cxn>
              <a:cxn ang="0">
                <a:pos x="156946" y="146346"/>
              </a:cxn>
              <a:cxn ang="0">
                <a:pos x="137327" y="146346"/>
              </a:cxn>
              <a:cxn ang="0">
                <a:pos x="120512" y="163232"/>
              </a:cxn>
              <a:cxn ang="0">
                <a:pos x="120512" y="163232"/>
              </a:cxn>
              <a:cxn ang="0">
                <a:pos x="137327" y="180118"/>
              </a:cxn>
              <a:cxn ang="0">
                <a:pos x="156946" y="180118"/>
              </a:cxn>
              <a:cxn ang="0">
                <a:pos x="170959" y="168861"/>
              </a:cxn>
              <a:cxn ang="0">
                <a:pos x="204590" y="166046"/>
              </a:cxn>
              <a:cxn ang="0">
                <a:pos x="229813" y="157603"/>
              </a:cxn>
              <a:cxn ang="0">
                <a:pos x="145735" y="219519"/>
              </a:cxn>
              <a:cxn ang="0">
                <a:pos x="56052" y="129460"/>
              </a:cxn>
              <a:cxn ang="0">
                <a:pos x="145735" y="39401"/>
              </a:cxn>
              <a:cxn ang="0">
                <a:pos x="145735" y="0"/>
              </a:cxn>
              <a:cxn ang="0">
                <a:pos x="56052" y="39401"/>
              </a:cxn>
              <a:cxn ang="0">
                <a:pos x="22421" y="92873"/>
              </a:cxn>
              <a:cxn ang="0">
                <a:pos x="16816" y="92873"/>
              </a:cxn>
              <a:cxn ang="0">
                <a:pos x="0" y="112574"/>
              </a:cxn>
              <a:cxn ang="0">
                <a:pos x="0" y="143532"/>
              </a:cxn>
              <a:cxn ang="0">
                <a:pos x="16816" y="160418"/>
              </a:cxn>
              <a:cxn ang="0">
                <a:pos x="42039" y="160418"/>
              </a:cxn>
              <a:cxn ang="0">
                <a:pos x="42039" y="95688"/>
              </a:cxn>
              <a:cxn ang="0">
                <a:pos x="70065" y="53473"/>
              </a:cxn>
              <a:cxn ang="0">
                <a:pos x="145735" y="19700"/>
              </a:cxn>
              <a:cxn ang="0">
                <a:pos x="224208" y="53473"/>
              </a:cxn>
              <a:cxn ang="0">
                <a:pos x="249431" y="92873"/>
              </a:cxn>
              <a:cxn ang="0">
                <a:pos x="249431" y="160418"/>
              </a:cxn>
              <a:cxn ang="0">
                <a:pos x="274655" y="160418"/>
              </a:cxn>
              <a:cxn ang="0">
                <a:pos x="294273" y="143532"/>
              </a:cxn>
              <a:cxn ang="0">
                <a:pos x="294273" y="112574"/>
              </a:cxn>
              <a:cxn ang="0">
                <a:pos x="274655" y="92873"/>
              </a:cxn>
              <a:cxn ang="0">
                <a:pos x="269050" y="92873"/>
              </a:cxn>
              <a:cxn ang="0">
                <a:pos x="238221" y="39401"/>
              </a:cxn>
              <a:cxn ang="0">
                <a:pos x="145735" y="0"/>
              </a:cxn>
            </a:cxnLst>
            <a:rect l="0" t="0" r="0" b="0"/>
            <a:pathLst>
              <a:path w="105" h="78">
                <a:moveTo>
                  <a:pt x="52" y="14"/>
                </a:moveTo>
                <a:cubicBezTo>
                  <a:pt x="70" y="14"/>
                  <a:pt x="84" y="29"/>
                  <a:pt x="84" y="46"/>
                </a:cubicBezTo>
                <a:cubicBezTo>
                  <a:pt x="84" y="47"/>
                  <a:pt x="84" y="49"/>
                  <a:pt x="84" y="50"/>
                </a:cubicBezTo>
                <a:cubicBezTo>
                  <a:pt x="80" y="51"/>
                  <a:pt x="76" y="53"/>
                  <a:pt x="72" y="54"/>
                </a:cubicBezTo>
                <a:cubicBezTo>
                  <a:pt x="68" y="55"/>
                  <a:pt x="65" y="55"/>
                  <a:pt x="61" y="55"/>
                </a:cubicBezTo>
                <a:cubicBezTo>
                  <a:pt x="60" y="54"/>
                  <a:pt x="58" y="52"/>
                  <a:pt x="56" y="52"/>
                </a:cubicBezTo>
                <a:cubicBezTo>
                  <a:pt x="49" y="52"/>
                  <a:pt x="49" y="52"/>
                  <a:pt x="49" y="52"/>
                </a:cubicBezTo>
                <a:cubicBezTo>
                  <a:pt x="46" y="52"/>
                  <a:pt x="43" y="55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61"/>
                  <a:pt x="46" y="64"/>
                  <a:pt x="49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8" y="64"/>
                  <a:pt x="60" y="62"/>
                  <a:pt x="61" y="60"/>
                </a:cubicBezTo>
                <a:cubicBezTo>
                  <a:pt x="65" y="60"/>
                  <a:pt x="69" y="59"/>
                  <a:pt x="73" y="59"/>
                </a:cubicBezTo>
                <a:cubicBezTo>
                  <a:pt x="76" y="58"/>
                  <a:pt x="79" y="57"/>
                  <a:pt x="82" y="56"/>
                </a:cubicBezTo>
                <a:cubicBezTo>
                  <a:pt x="78" y="69"/>
                  <a:pt x="66" y="78"/>
                  <a:pt x="52" y="78"/>
                </a:cubicBezTo>
                <a:cubicBezTo>
                  <a:pt x="34" y="78"/>
                  <a:pt x="20" y="64"/>
                  <a:pt x="20" y="46"/>
                </a:cubicBezTo>
                <a:cubicBezTo>
                  <a:pt x="20" y="29"/>
                  <a:pt x="34" y="14"/>
                  <a:pt x="52" y="14"/>
                </a:cubicBezTo>
                <a:close/>
                <a:moveTo>
                  <a:pt x="52" y="0"/>
                </a:moveTo>
                <a:cubicBezTo>
                  <a:pt x="39" y="0"/>
                  <a:pt x="28" y="5"/>
                  <a:pt x="20" y="14"/>
                </a:cubicBezTo>
                <a:cubicBezTo>
                  <a:pt x="14" y="19"/>
                  <a:pt x="10" y="26"/>
                  <a:pt x="8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4"/>
                  <a:pt x="3" y="57"/>
                  <a:pt x="6" y="57"/>
                </a:cubicBezTo>
                <a:cubicBezTo>
                  <a:pt x="15" y="57"/>
                  <a:pt x="15" y="57"/>
                  <a:pt x="15" y="57"/>
                </a:cubicBezTo>
                <a:cubicBezTo>
                  <a:pt x="15" y="34"/>
                  <a:pt x="15" y="34"/>
                  <a:pt x="15" y="34"/>
                </a:cubicBezTo>
                <a:cubicBezTo>
                  <a:pt x="17" y="28"/>
                  <a:pt x="20" y="23"/>
                  <a:pt x="25" y="19"/>
                </a:cubicBezTo>
                <a:cubicBezTo>
                  <a:pt x="32" y="12"/>
                  <a:pt x="41" y="7"/>
                  <a:pt x="52" y="7"/>
                </a:cubicBezTo>
                <a:cubicBezTo>
                  <a:pt x="63" y="7"/>
                  <a:pt x="73" y="12"/>
                  <a:pt x="80" y="19"/>
                </a:cubicBezTo>
                <a:cubicBezTo>
                  <a:pt x="84" y="23"/>
                  <a:pt x="87" y="28"/>
                  <a:pt x="89" y="33"/>
                </a:cubicBezTo>
                <a:cubicBezTo>
                  <a:pt x="89" y="57"/>
                  <a:pt x="89" y="57"/>
                  <a:pt x="89" y="57"/>
                </a:cubicBezTo>
                <a:cubicBezTo>
                  <a:pt x="98" y="57"/>
                  <a:pt x="98" y="57"/>
                  <a:pt x="98" y="57"/>
                </a:cubicBezTo>
                <a:cubicBezTo>
                  <a:pt x="102" y="57"/>
                  <a:pt x="105" y="54"/>
                  <a:pt x="105" y="51"/>
                </a:cubicBezTo>
                <a:cubicBezTo>
                  <a:pt x="105" y="40"/>
                  <a:pt x="105" y="40"/>
                  <a:pt x="105" y="40"/>
                </a:cubicBezTo>
                <a:cubicBezTo>
                  <a:pt x="105" y="36"/>
                  <a:pt x="102" y="33"/>
                  <a:pt x="98" y="33"/>
                </a:cubicBezTo>
                <a:cubicBezTo>
                  <a:pt x="96" y="33"/>
                  <a:pt x="96" y="33"/>
                  <a:pt x="96" y="33"/>
                </a:cubicBezTo>
                <a:cubicBezTo>
                  <a:pt x="94" y="26"/>
                  <a:pt x="90" y="19"/>
                  <a:pt x="85" y="14"/>
                </a:cubicBezTo>
                <a:cubicBezTo>
                  <a:pt x="76" y="5"/>
                  <a:pt x="65" y="0"/>
                  <a:pt x="52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889" name="Freeform 55"/>
          <p:cNvSpPr>
            <a:spLocks noEditPoints="1"/>
          </p:cNvSpPr>
          <p:nvPr/>
        </p:nvSpPr>
        <p:spPr>
          <a:xfrm>
            <a:off x="7127875" y="2087563"/>
            <a:ext cx="663575" cy="919162"/>
          </a:xfrm>
          <a:custGeom>
            <a:avLst/>
            <a:gdLst/>
            <a:ahLst/>
            <a:cxnLst>
              <a:cxn ang="0">
                <a:pos x="47581" y="158464"/>
              </a:cxn>
              <a:cxn ang="0">
                <a:pos x="0" y="206004"/>
              </a:cxn>
              <a:cxn ang="0">
                <a:pos x="0" y="286368"/>
              </a:cxn>
              <a:cxn ang="0">
                <a:pos x="0" y="740256"/>
              </a:cxn>
              <a:cxn ang="0">
                <a:pos x="0" y="820620"/>
              </a:cxn>
              <a:cxn ang="0">
                <a:pos x="47581" y="868159"/>
              </a:cxn>
              <a:cxn ang="0">
                <a:pos x="418034" y="868159"/>
              </a:cxn>
              <a:cxn ang="0">
                <a:pos x="465616" y="820620"/>
              </a:cxn>
              <a:cxn ang="0">
                <a:pos x="465616" y="740256"/>
              </a:cxn>
              <a:cxn ang="0">
                <a:pos x="465616" y="286368"/>
              </a:cxn>
              <a:cxn ang="0">
                <a:pos x="465616" y="206004"/>
              </a:cxn>
              <a:cxn ang="0">
                <a:pos x="418034" y="158464"/>
              </a:cxn>
              <a:cxn ang="0">
                <a:pos x="47581" y="158464"/>
              </a:cxn>
              <a:cxn ang="0">
                <a:pos x="178996" y="194685"/>
              </a:cxn>
              <a:cxn ang="0">
                <a:pos x="178996" y="194685"/>
              </a:cxn>
              <a:cxn ang="0">
                <a:pos x="286620" y="194685"/>
              </a:cxn>
              <a:cxn ang="0">
                <a:pos x="309277" y="216191"/>
              </a:cxn>
              <a:cxn ang="0">
                <a:pos x="286620" y="238829"/>
              </a:cxn>
              <a:cxn ang="0">
                <a:pos x="178996" y="238829"/>
              </a:cxn>
              <a:cxn ang="0">
                <a:pos x="156338" y="216191"/>
              </a:cxn>
              <a:cxn ang="0">
                <a:pos x="178996" y="194685"/>
              </a:cxn>
              <a:cxn ang="0">
                <a:pos x="232241" y="844389"/>
              </a:cxn>
              <a:cxn ang="0">
                <a:pos x="232241" y="844389"/>
              </a:cxn>
              <a:cxn ang="0">
                <a:pos x="205052" y="816092"/>
              </a:cxn>
              <a:cxn ang="0">
                <a:pos x="232241" y="788927"/>
              </a:cxn>
              <a:cxn ang="0">
                <a:pos x="260563" y="816092"/>
              </a:cxn>
              <a:cxn ang="0">
                <a:pos x="232241" y="844389"/>
              </a:cxn>
              <a:cxn ang="0">
                <a:pos x="433895" y="286368"/>
              </a:cxn>
              <a:cxn ang="0">
                <a:pos x="433895" y="286368"/>
              </a:cxn>
              <a:cxn ang="0">
                <a:pos x="433895" y="740256"/>
              </a:cxn>
              <a:cxn ang="0">
                <a:pos x="418034" y="756102"/>
              </a:cxn>
              <a:cxn ang="0">
                <a:pos x="47581" y="756102"/>
              </a:cxn>
              <a:cxn ang="0">
                <a:pos x="31721" y="740256"/>
              </a:cxn>
              <a:cxn ang="0">
                <a:pos x="31721" y="286368"/>
              </a:cxn>
              <a:cxn ang="0">
                <a:pos x="47581" y="270522"/>
              </a:cxn>
              <a:cxn ang="0">
                <a:pos x="418034" y="270522"/>
              </a:cxn>
              <a:cxn ang="0">
                <a:pos x="433895" y="286368"/>
              </a:cxn>
              <a:cxn ang="0">
                <a:pos x="425965" y="0"/>
              </a:cxn>
              <a:cxn ang="0">
                <a:pos x="425965" y="40748"/>
              </a:cxn>
              <a:cxn ang="0">
                <a:pos x="586834" y="202608"/>
              </a:cxn>
              <a:cxn ang="0">
                <a:pos x="586834" y="204872"/>
              </a:cxn>
              <a:cxn ang="0">
                <a:pos x="627618" y="204872"/>
              </a:cxn>
              <a:cxn ang="0">
                <a:pos x="627618" y="202608"/>
              </a:cxn>
              <a:cxn ang="0">
                <a:pos x="611758" y="123376"/>
              </a:cxn>
              <a:cxn ang="0">
                <a:pos x="568708" y="58858"/>
              </a:cxn>
              <a:cxn ang="0">
                <a:pos x="504134" y="15846"/>
              </a:cxn>
              <a:cxn ang="0">
                <a:pos x="425965" y="0"/>
              </a:cxn>
              <a:cxn ang="0">
                <a:pos x="544917" y="204872"/>
              </a:cxn>
              <a:cxn ang="0">
                <a:pos x="544917" y="202608"/>
              </a:cxn>
              <a:cxn ang="0">
                <a:pos x="425965" y="82628"/>
              </a:cxn>
              <a:cxn ang="0">
                <a:pos x="425965" y="123376"/>
              </a:cxn>
              <a:cxn ang="0">
                <a:pos x="504134" y="202608"/>
              </a:cxn>
              <a:cxn ang="0">
                <a:pos x="504134" y="204872"/>
              </a:cxn>
              <a:cxn ang="0">
                <a:pos x="544917" y="204872"/>
              </a:cxn>
            </a:cxnLst>
            <a:rect l="0" t="0" r="0" b="0"/>
            <a:pathLst>
              <a:path w="554" h="767">
                <a:moveTo>
                  <a:pt x="42" y="140"/>
                </a:moveTo>
                <a:cubicBezTo>
                  <a:pt x="19" y="140"/>
                  <a:pt x="0" y="159"/>
                  <a:pt x="0" y="182"/>
                </a:cubicBezTo>
                <a:lnTo>
                  <a:pt x="0" y="253"/>
                </a:lnTo>
                <a:lnTo>
                  <a:pt x="0" y="654"/>
                </a:lnTo>
                <a:lnTo>
                  <a:pt x="0" y="725"/>
                </a:lnTo>
                <a:cubicBezTo>
                  <a:pt x="0" y="748"/>
                  <a:pt x="19" y="767"/>
                  <a:pt x="42" y="767"/>
                </a:cubicBezTo>
                <a:lnTo>
                  <a:pt x="369" y="767"/>
                </a:lnTo>
                <a:cubicBezTo>
                  <a:pt x="392" y="767"/>
                  <a:pt x="411" y="748"/>
                  <a:pt x="411" y="725"/>
                </a:cubicBezTo>
                <a:lnTo>
                  <a:pt x="411" y="654"/>
                </a:lnTo>
                <a:lnTo>
                  <a:pt x="411" y="253"/>
                </a:lnTo>
                <a:lnTo>
                  <a:pt x="411" y="182"/>
                </a:lnTo>
                <a:cubicBezTo>
                  <a:pt x="411" y="159"/>
                  <a:pt x="392" y="140"/>
                  <a:pt x="369" y="140"/>
                </a:cubicBezTo>
                <a:lnTo>
                  <a:pt x="42" y="140"/>
                </a:lnTo>
                <a:close/>
                <a:moveTo>
                  <a:pt x="158" y="172"/>
                </a:moveTo>
                <a:lnTo>
                  <a:pt x="158" y="172"/>
                </a:lnTo>
                <a:lnTo>
                  <a:pt x="253" y="172"/>
                </a:lnTo>
                <a:cubicBezTo>
                  <a:pt x="264" y="172"/>
                  <a:pt x="273" y="180"/>
                  <a:pt x="273" y="191"/>
                </a:cubicBezTo>
                <a:cubicBezTo>
                  <a:pt x="273" y="202"/>
                  <a:pt x="264" y="211"/>
                  <a:pt x="253" y="211"/>
                </a:cubicBezTo>
                <a:lnTo>
                  <a:pt x="158" y="211"/>
                </a:lnTo>
                <a:cubicBezTo>
                  <a:pt x="147" y="211"/>
                  <a:pt x="138" y="202"/>
                  <a:pt x="138" y="191"/>
                </a:cubicBezTo>
                <a:cubicBezTo>
                  <a:pt x="138" y="180"/>
                  <a:pt x="147" y="172"/>
                  <a:pt x="158" y="172"/>
                </a:cubicBezTo>
                <a:close/>
                <a:moveTo>
                  <a:pt x="205" y="746"/>
                </a:moveTo>
                <a:lnTo>
                  <a:pt x="205" y="746"/>
                </a:lnTo>
                <a:cubicBezTo>
                  <a:pt x="192" y="746"/>
                  <a:pt x="181" y="735"/>
                  <a:pt x="181" y="721"/>
                </a:cubicBezTo>
                <a:cubicBezTo>
                  <a:pt x="181" y="708"/>
                  <a:pt x="192" y="697"/>
                  <a:pt x="205" y="697"/>
                </a:cubicBezTo>
                <a:cubicBezTo>
                  <a:pt x="219" y="697"/>
                  <a:pt x="230" y="708"/>
                  <a:pt x="230" y="721"/>
                </a:cubicBezTo>
                <a:cubicBezTo>
                  <a:pt x="230" y="735"/>
                  <a:pt x="219" y="746"/>
                  <a:pt x="205" y="746"/>
                </a:cubicBezTo>
                <a:close/>
                <a:moveTo>
                  <a:pt x="383" y="253"/>
                </a:moveTo>
                <a:lnTo>
                  <a:pt x="383" y="253"/>
                </a:lnTo>
                <a:lnTo>
                  <a:pt x="383" y="654"/>
                </a:lnTo>
                <a:cubicBezTo>
                  <a:pt x="383" y="662"/>
                  <a:pt x="377" y="668"/>
                  <a:pt x="369" y="668"/>
                </a:cubicBezTo>
                <a:lnTo>
                  <a:pt x="42" y="668"/>
                </a:lnTo>
                <a:cubicBezTo>
                  <a:pt x="34" y="668"/>
                  <a:pt x="28" y="662"/>
                  <a:pt x="28" y="654"/>
                </a:cubicBezTo>
                <a:lnTo>
                  <a:pt x="28" y="253"/>
                </a:lnTo>
                <a:cubicBezTo>
                  <a:pt x="28" y="245"/>
                  <a:pt x="34" y="239"/>
                  <a:pt x="42" y="239"/>
                </a:cubicBezTo>
                <a:lnTo>
                  <a:pt x="369" y="239"/>
                </a:lnTo>
                <a:cubicBezTo>
                  <a:pt x="377" y="239"/>
                  <a:pt x="383" y="245"/>
                  <a:pt x="383" y="253"/>
                </a:cubicBezTo>
                <a:close/>
                <a:moveTo>
                  <a:pt x="376" y="0"/>
                </a:moveTo>
                <a:lnTo>
                  <a:pt x="376" y="36"/>
                </a:lnTo>
                <a:cubicBezTo>
                  <a:pt x="454" y="36"/>
                  <a:pt x="518" y="100"/>
                  <a:pt x="518" y="179"/>
                </a:cubicBezTo>
                <a:cubicBezTo>
                  <a:pt x="518" y="180"/>
                  <a:pt x="518" y="180"/>
                  <a:pt x="518" y="181"/>
                </a:cubicBezTo>
                <a:lnTo>
                  <a:pt x="554" y="181"/>
                </a:lnTo>
                <a:cubicBezTo>
                  <a:pt x="554" y="180"/>
                  <a:pt x="554" y="180"/>
                  <a:pt x="554" y="179"/>
                </a:cubicBezTo>
                <a:cubicBezTo>
                  <a:pt x="554" y="155"/>
                  <a:pt x="550" y="131"/>
                  <a:pt x="540" y="109"/>
                </a:cubicBezTo>
                <a:cubicBezTo>
                  <a:pt x="531" y="88"/>
                  <a:pt x="518" y="69"/>
                  <a:pt x="502" y="52"/>
                </a:cubicBezTo>
                <a:cubicBezTo>
                  <a:pt x="486" y="36"/>
                  <a:pt x="467" y="23"/>
                  <a:pt x="445" y="14"/>
                </a:cubicBezTo>
                <a:cubicBezTo>
                  <a:pt x="423" y="5"/>
                  <a:pt x="400" y="0"/>
                  <a:pt x="376" y="0"/>
                </a:cubicBezTo>
                <a:close/>
                <a:moveTo>
                  <a:pt x="481" y="181"/>
                </a:moveTo>
                <a:cubicBezTo>
                  <a:pt x="481" y="180"/>
                  <a:pt x="481" y="180"/>
                  <a:pt x="481" y="179"/>
                </a:cubicBezTo>
                <a:cubicBezTo>
                  <a:pt x="481" y="120"/>
                  <a:pt x="434" y="73"/>
                  <a:pt x="376" y="73"/>
                </a:cubicBezTo>
                <a:lnTo>
                  <a:pt x="376" y="109"/>
                </a:lnTo>
                <a:cubicBezTo>
                  <a:pt x="414" y="109"/>
                  <a:pt x="445" y="141"/>
                  <a:pt x="445" y="179"/>
                </a:cubicBezTo>
                <a:cubicBezTo>
                  <a:pt x="445" y="180"/>
                  <a:pt x="445" y="180"/>
                  <a:pt x="445" y="181"/>
                </a:cubicBezTo>
                <a:lnTo>
                  <a:pt x="481" y="181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890" name="文本框 20"/>
          <p:cNvSpPr txBox="1"/>
          <p:nvPr/>
        </p:nvSpPr>
        <p:spPr>
          <a:xfrm flipH="1">
            <a:off x="2336800" y="3951288"/>
            <a:ext cx="1995488" cy="39878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891" name="文本框 20"/>
          <p:cNvSpPr txBox="1"/>
          <p:nvPr/>
        </p:nvSpPr>
        <p:spPr>
          <a:xfrm flipH="1">
            <a:off x="5116513" y="3951288"/>
            <a:ext cx="1995487" cy="39878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892" name="文本框 20"/>
          <p:cNvSpPr txBox="1"/>
          <p:nvPr/>
        </p:nvSpPr>
        <p:spPr>
          <a:xfrm flipH="1">
            <a:off x="7823200" y="3859213"/>
            <a:ext cx="1995488" cy="39878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893" name="文本框 22"/>
          <p:cNvSpPr txBox="1"/>
          <p:nvPr/>
        </p:nvSpPr>
        <p:spPr>
          <a:xfrm flipH="1">
            <a:off x="303213" y="5676900"/>
            <a:ext cx="11728450" cy="52197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Enter your text here, or paste your text here. 
</a:t>
            </a:r>
          </a:p>
        </p:txBody>
      </p:sp>
      <p:sp>
        <p:nvSpPr>
          <p:cNvPr id="1048894" name="文本框 22"/>
          <p:cNvSpPr txBox="1"/>
          <p:nvPr/>
        </p:nvSpPr>
        <p:spPr>
          <a:xfrm flipH="1">
            <a:off x="303530" y="1609090"/>
            <a:ext cx="2846388" cy="9042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sp>
        <p:nvSpPr>
          <p:cNvPr id="1048895" name="文本框 20"/>
          <p:cNvSpPr txBox="1"/>
          <p:nvPr/>
        </p:nvSpPr>
        <p:spPr>
          <a:xfrm flipH="1">
            <a:off x="303213" y="1271588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grpSp>
        <p:nvGrpSpPr>
          <p:cNvPr id="75" name="组合 8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896" name="文本框 1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58" name="直接连接符 7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897" name="文本框 9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58" name="Resim 209715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2455" y="0"/>
            <a:ext cx="123124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8" name="矩形 1"/>
          <p:cNvSpPr/>
          <p:nvPr/>
        </p:nvSpPr>
        <p:spPr>
          <a:xfrm>
            <a:off x="4213225" y="1763713"/>
            <a:ext cx="4097338" cy="4097338"/>
          </a:xfrm>
          <a:prstGeom prst="rect">
            <a:avLst/>
          </a:prstGeom>
          <a:solidFill>
            <a:srgbClr val="99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899" name="矩形 13"/>
          <p:cNvSpPr/>
          <p:nvPr/>
        </p:nvSpPr>
        <p:spPr>
          <a:xfrm>
            <a:off x="4213225" y="2441575"/>
            <a:ext cx="3419475" cy="3419475"/>
          </a:xfrm>
          <a:prstGeom prst="rect">
            <a:avLst/>
          </a:prstGeom>
          <a:solidFill>
            <a:srgbClr val="FF99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900" name="矩形 2"/>
          <p:cNvSpPr/>
          <p:nvPr/>
        </p:nvSpPr>
        <p:spPr>
          <a:xfrm>
            <a:off x="4213225" y="3089275"/>
            <a:ext cx="2771775" cy="2771775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901" name="矩形 3"/>
          <p:cNvSpPr/>
          <p:nvPr/>
        </p:nvSpPr>
        <p:spPr>
          <a:xfrm>
            <a:off x="4213225" y="3773488"/>
            <a:ext cx="2087563" cy="2087563"/>
          </a:xfrm>
          <a:prstGeom prst="rect">
            <a:avLst/>
          </a:prstGeom>
          <a:solidFill>
            <a:srgbClr val="0000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902" name="椭圆 4"/>
          <p:cNvSpPr/>
          <p:nvPr/>
        </p:nvSpPr>
        <p:spPr>
          <a:xfrm>
            <a:off x="4419600" y="3967163"/>
            <a:ext cx="252413" cy="250825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03" name="椭圆 5"/>
          <p:cNvSpPr/>
          <p:nvPr/>
        </p:nvSpPr>
        <p:spPr>
          <a:xfrm>
            <a:off x="4419600" y="3306763"/>
            <a:ext cx="252413" cy="252413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04" name="椭圆 6"/>
          <p:cNvSpPr/>
          <p:nvPr/>
        </p:nvSpPr>
        <p:spPr>
          <a:xfrm>
            <a:off x="4419600" y="2647950"/>
            <a:ext cx="252413" cy="25082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05" name="椭圆 7"/>
          <p:cNvSpPr/>
          <p:nvPr/>
        </p:nvSpPr>
        <p:spPr>
          <a:xfrm>
            <a:off x="4419600" y="1987550"/>
            <a:ext cx="252413" cy="250825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3145759" name="直接连接符 9"/>
          <p:cNvCxnSpPr>
            <a:cxnSpLocks/>
          </p:cNvCxnSpPr>
          <p:nvPr/>
        </p:nvCxnSpPr>
        <p:spPr>
          <a:xfrm flipH="1">
            <a:off x="2779713" y="4075113"/>
            <a:ext cx="1728788" cy="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0" name="直接连接符 10"/>
          <p:cNvCxnSpPr>
            <a:cxnSpLocks/>
          </p:cNvCxnSpPr>
          <p:nvPr/>
        </p:nvCxnSpPr>
        <p:spPr>
          <a:xfrm flipH="1">
            <a:off x="2781300" y="2754313"/>
            <a:ext cx="1728788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1" name="直接连接符 11"/>
          <p:cNvCxnSpPr>
            <a:cxnSpLocks/>
          </p:cNvCxnSpPr>
          <p:nvPr/>
        </p:nvCxnSpPr>
        <p:spPr>
          <a:xfrm flipH="1">
            <a:off x="4632325" y="3429000"/>
            <a:ext cx="467995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2" name="直接连接符 12"/>
          <p:cNvCxnSpPr>
            <a:cxnSpLocks/>
          </p:cNvCxnSpPr>
          <p:nvPr/>
        </p:nvCxnSpPr>
        <p:spPr>
          <a:xfrm flipH="1">
            <a:off x="4635500" y="2108200"/>
            <a:ext cx="4679950" cy="0"/>
          </a:xfrm>
          <a:prstGeom prst="line">
            <a:avLst/>
          </a:prstGeom>
          <a:ln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06" name="文本框 20"/>
          <p:cNvSpPr txBox="1"/>
          <p:nvPr/>
        </p:nvSpPr>
        <p:spPr>
          <a:xfrm flipH="1">
            <a:off x="9313863" y="3511550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07" name="文本框 22"/>
          <p:cNvSpPr txBox="1"/>
          <p:nvPr/>
        </p:nvSpPr>
        <p:spPr>
          <a:xfrm flipH="1">
            <a:off x="8674100" y="3870325"/>
            <a:ext cx="3273425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sp>
        <p:nvSpPr>
          <p:cNvPr id="1048908" name="文本框 20"/>
          <p:cNvSpPr txBox="1"/>
          <p:nvPr/>
        </p:nvSpPr>
        <p:spPr>
          <a:xfrm flipH="1">
            <a:off x="9315450" y="1879600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09" name="文本框 22"/>
          <p:cNvSpPr txBox="1"/>
          <p:nvPr/>
        </p:nvSpPr>
        <p:spPr>
          <a:xfrm flipH="1">
            <a:off x="8675688" y="2238375"/>
            <a:ext cx="3273425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sp>
        <p:nvSpPr>
          <p:cNvPr id="1048910" name="文本框 20"/>
          <p:cNvSpPr txBox="1"/>
          <p:nvPr/>
        </p:nvSpPr>
        <p:spPr>
          <a:xfrm flipH="1">
            <a:off x="841375" y="2546350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11" name="文本框 22"/>
          <p:cNvSpPr txBox="1"/>
          <p:nvPr/>
        </p:nvSpPr>
        <p:spPr>
          <a:xfrm flipH="1">
            <a:off x="201613" y="2905125"/>
            <a:ext cx="3273425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sp>
        <p:nvSpPr>
          <p:cNvPr id="1048912" name="文本框 20"/>
          <p:cNvSpPr txBox="1"/>
          <p:nvPr/>
        </p:nvSpPr>
        <p:spPr>
          <a:xfrm flipH="1">
            <a:off x="876300" y="4217988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160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13" name="文本框 22"/>
          <p:cNvSpPr txBox="1"/>
          <p:nvPr/>
        </p:nvSpPr>
        <p:spPr>
          <a:xfrm flipH="1">
            <a:off x="236538" y="4576763"/>
            <a:ext cx="3273425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grpSp>
        <p:nvGrpSpPr>
          <p:cNvPr id="77" name="组合 8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914" name="文本框 14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63" name="直接连接符 15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915" name="文本框 16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59" name="Resim 209715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12376202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64" name="直接连接符 1"/>
          <p:cNvCxnSpPr>
            <a:cxnSpLocks/>
          </p:cNvCxnSpPr>
          <p:nvPr/>
        </p:nvCxnSpPr>
        <p:spPr>
          <a:xfrm>
            <a:off x="320675" y="1905000"/>
            <a:ext cx="560705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5" name="直接连接符 2"/>
          <p:cNvCxnSpPr>
            <a:cxnSpLocks/>
          </p:cNvCxnSpPr>
          <p:nvPr/>
        </p:nvCxnSpPr>
        <p:spPr>
          <a:xfrm>
            <a:off x="320675" y="2838450"/>
            <a:ext cx="560705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6" name="直接连接符 3"/>
          <p:cNvCxnSpPr>
            <a:cxnSpLocks/>
          </p:cNvCxnSpPr>
          <p:nvPr/>
        </p:nvCxnSpPr>
        <p:spPr>
          <a:xfrm>
            <a:off x="320675" y="3771900"/>
            <a:ext cx="560705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7" name="直接连接符 4"/>
          <p:cNvCxnSpPr>
            <a:cxnSpLocks/>
          </p:cNvCxnSpPr>
          <p:nvPr/>
        </p:nvCxnSpPr>
        <p:spPr>
          <a:xfrm>
            <a:off x="320675" y="4705350"/>
            <a:ext cx="560705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8" name="直接连接符 5"/>
          <p:cNvCxnSpPr>
            <a:cxnSpLocks/>
          </p:cNvCxnSpPr>
          <p:nvPr/>
        </p:nvCxnSpPr>
        <p:spPr>
          <a:xfrm>
            <a:off x="320675" y="5638800"/>
            <a:ext cx="560705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16" name="矩形 6"/>
          <p:cNvSpPr/>
          <p:nvPr/>
        </p:nvSpPr>
        <p:spPr>
          <a:xfrm>
            <a:off x="6294438" y="92074"/>
            <a:ext cx="5966909" cy="68580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17" name="矩形 7"/>
          <p:cNvSpPr/>
          <p:nvPr/>
        </p:nvSpPr>
        <p:spPr>
          <a:xfrm>
            <a:off x="9693275" y="1704975"/>
            <a:ext cx="2225675" cy="413385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18" name="文本框 20"/>
          <p:cNvSpPr txBox="1"/>
          <p:nvPr/>
        </p:nvSpPr>
        <p:spPr>
          <a:xfrm flipH="1">
            <a:off x="1247775" y="1960563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19" name="文本框 22"/>
          <p:cNvSpPr txBox="1"/>
          <p:nvPr/>
        </p:nvSpPr>
        <p:spPr>
          <a:xfrm flipH="1">
            <a:off x="1247775" y="2228850"/>
            <a:ext cx="4576763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sp>
        <p:nvSpPr>
          <p:cNvPr id="1048920" name="文本框 20"/>
          <p:cNvSpPr txBox="1"/>
          <p:nvPr/>
        </p:nvSpPr>
        <p:spPr>
          <a:xfrm flipH="1">
            <a:off x="1249363" y="2898775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21" name="文本框 22"/>
          <p:cNvSpPr txBox="1"/>
          <p:nvPr/>
        </p:nvSpPr>
        <p:spPr>
          <a:xfrm flipH="1">
            <a:off x="1249363" y="3167063"/>
            <a:ext cx="4576762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sp>
        <p:nvSpPr>
          <p:cNvPr id="1048922" name="文本框 20"/>
          <p:cNvSpPr txBox="1"/>
          <p:nvPr/>
        </p:nvSpPr>
        <p:spPr>
          <a:xfrm flipH="1">
            <a:off x="1247775" y="3848100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23" name="文本框 22"/>
          <p:cNvSpPr txBox="1"/>
          <p:nvPr/>
        </p:nvSpPr>
        <p:spPr>
          <a:xfrm flipH="1">
            <a:off x="1246188" y="4114800"/>
            <a:ext cx="4576762" cy="7010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sp>
        <p:nvSpPr>
          <p:cNvPr id="1048924" name="文本框 20"/>
          <p:cNvSpPr txBox="1"/>
          <p:nvPr/>
        </p:nvSpPr>
        <p:spPr>
          <a:xfrm flipH="1">
            <a:off x="1247775" y="4765675"/>
            <a:ext cx="1995488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25" name="文本框 22"/>
          <p:cNvSpPr txBox="1"/>
          <p:nvPr/>
        </p:nvSpPr>
        <p:spPr>
          <a:xfrm flipH="1">
            <a:off x="1246188" y="5033963"/>
            <a:ext cx="4576762" cy="7010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404040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sp>
        <p:nvSpPr>
          <p:cNvPr id="1048926" name="椭圆 84"/>
          <p:cNvSpPr/>
          <p:nvPr/>
        </p:nvSpPr>
        <p:spPr>
          <a:xfrm>
            <a:off x="411163" y="2008188"/>
            <a:ext cx="704850" cy="70485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27" name="Freeform 49"/>
          <p:cNvSpPr>
            <a:spLocks noEditPoints="1"/>
          </p:cNvSpPr>
          <p:nvPr/>
        </p:nvSpPr>
        <p:spPr>
          <a:xfrm>
            <a:off x="587375" y="2146300"/>
            <a:ext cx="360363" cy="395288"/>
          </a:xfrm>
          <a:custGeom>
            <a:avLst/>
            <a:gdLst/>
            <a:ahLst/>
            <a:cxnLst>
              <a:cxn ang="0">
                <a:pos x="28298" y="391037"/>
              </a:cxn>
              <a:cxn ang="0">
                <a:pos x="28298" y="70273"/>
              </a:cxn>
              <a:cxn ang="0">
                <a:pos x="69047" y="29469"/>
              </a:cxn>
              <a:cxn ang="0">
                <a:pos x="604441" y="29469"/>
              </a:cxn>
              <a:cxn ang="0">
                <a:pos x="645190" y="70273"/>
              </a:cxn>
              <a:cxn ang="0">
                <a:pos x="645190" y="391037"/>
              </a:cxn>
              <a:cxn ang="0">
                <a:pos x="604441" y="431841"/>
              </a:cxn>
              <a:cxn ang="0">
                <a:pos x="69047" y="431841"/>
              </a:cxn>
              <a:cxn ang="0">
                <a:pos x="28298" y="391037"/>
              </a:cxn>
              <a:cxn ang="0">
                <a:pos x="604441" y="460177"/>
              </a:cxn>
              <a:cxn ang="0">
                <a:pos x="674620" y="391037"/>
              </a:cxn>
              <a:cxn ang="0">
                <a:pos x="674620" y="70273"/>
              </a:cxn>
              <a:cxn ang="0">
                <a:pos x="604441" y="0"/>
              </a:cxn>
              <a:cxn ang="0">
                <a:pos x="69047" y="0"/>
              </a:cxn>
              <a:cxn ang="0">
                <a:pos x="0" y="70273"/>
              </a:cxn>
              <a:cxn ang="0">
                <a:pos x="0" y="391037"/>
              </a:cxn>
              <a:cxn ang="0">
                <a:pos x="69047" y="460177"/>
              </a:cxn>
              <a:cxn ang="0">
                <a:pos x="277319" y="460177"/>
              </a:cxn>
              <a:cxn ang="0">
                <a:pos x="277319" y="523650"/>
              </a:cxn>
              <a:cxn ang="0">
                <a:pos x="69047" y="523650"/>
              </a:cxn>
              <a:cxn ang="0">
                <a:pos x="0" y="593923"/>
              </a:cxn>
              <a:cxn ang="0">
                <a:pos x="0" y="646061"/>
              </a:cxn>
              <a:cxn ang="0">
                <a:pos x="13583" y="660796"/>
              </a:cxn>
              <a:cxn ang="0">
                <a:pos x="659905" y="660796"/>
              </a:cxn>
              <a:cxn ang="0">
                <a:pos x="674620" y="646061"/>
              </a:cxn>
              <a:cxn ang="0">
                <a:pos x="674620" y="593923"/>
              </a:cxn>
              <a:cxn ang="0">
                <a:pos x="604441" y="523650"/>
              </a:cxn>
              <a:cxn ang="0">
                <a:pos x="397301" y="523650"/>
              </a:cxn>
              <a:cxn ang="0">
                <a:pos x="397301" y="460177"/>
              </a:cxn>
              <a:cxn ang="0">
                <a:pos x="604441" y="460177"/>
              </a:cxn>
              <a:cxn ang="0">
                <a:pos x="615761" y="391037"/>
              </a:cxn>
              <a:cxn ang="0">
                <a:pos x="615761" y="70273"/>
              </a:cxn>
              <a:cxn ang="0">
                <a:pos x="604441" y="58939"/>
              </a:cxn>
              <a:cxn ang="0">
                <a:pos x="70179" y="58939"/>
              </a:cxn>
              <a:cxn ang="0">
                <a:pos x="57728" y="70273"/>
              </a:cxn>
              <a:cxn ang="0">
                <a:pos x="57728" y="391037"/>
              </a:cxn>
              <a:cxn ang="0">
                <a:pos x="70179" y="402371"/>
              </a:cxn>
              <a:cxn ang="0">
                <a:pos x="604441" y="402371"/>
              </a:cxn>
              <a:cxn ang="0">
                <a:pos x="615761" y="391037"/>
              </a:cxn>
            </a:cxnLst>
            <a:rect l="0" t="0" r="0" b="0"/>
            <a:pathLst>
              <a:path w="596" h="583">
                <a:moveTo>
                  <a:pt x="25" y="345"/>
                </a:moveTo>
                <a:lnTo>
                  <a:pt x="25" y="62"/>
                </a:lnTo>
                <a:cubicBezTo>
                  <a:pt x="25" y="42"/>
                  <a:pt x="42" y="26"/>
                  <a:pt x="61" y="26"/>
                </a:cubicBezTo>
                <a:lnTo>
                  <a:pt x="534" y="26"/>
                </a:lnTo>
                <a:cubicBezTo>
                  <a:pt x="554" y="26"/>
                  <a:pt x="570" y="42"/>
                  <a:pt x="570" y="62"/>
                </a:cubicBezTo>
                <a:lnTo>
                  <a:pt x="570" y="345"/>
                </a:lnTo>
                <a:cubicBezTo>
                  <a:pt x="570" y="364"/>
                  <a:pt x="554" y="381"/>
                  <a:pt x="534" y="381"/>
                </a:cubicBezTo>
                <a:lnTo>
                  <a:pt x="61" y="381"/>
                </a:lnTo>
                <a:cubicBezTo>
                  <a:pt x="42" y="381"/>
                  <a:pt x="25" y="364"/>
                  <a:pt x="25" y="345"/>
                </a:cubicBezTo>
                <a:close/>
                <a:moveTo>
                  <a:pt x="534" y="406"/>
                </a:moveTo>
                <a:cubicBezTo>
                  <a:pt x="568" y="406"/>
                  <a:pt x="596" y="379"/>
                  <a:pt x="596" y="345"/>
                </a:cubicBezTo>
                <a:lnTo>
                  <a:pt x="596" y="62"/>
                </a:lnTo>
                <a:cubicBezTo>
                  <a:pt x="596" y="28"/>
                  <a:pt x="568" y="0"/>
                  <a:pt x="534" y="0"/>
                </a:cubicBezTo>
                <a:lnTo>
                  <a:pt x="61" y="0"/>
                </a:lnTo>
                <a:cubicBezTo>
                  <a:pt x="27" y="0"/>
                  <a:pt x="0" y="28"/>
                  <a:pt x="0" y="62"/>
                </a:cubicBezTo>
                <a:lnTo>
                  <a:pt x="0" y="345"/>
                </a:lnTo>
                <a:cubicBezTo>
                  <a:pt x="0" y="379"/>
                  <a:pt x="27" y="406"/>
                  <a:pt x="61" y="406"/>
                </a:cubicBezTo>
                <a:lnTo>
                  <a:pt x="245" y="406"/>
                </a:lnTo>
                <a:lnTo>
                  <a:pt x="245" y="462"/>
                </a:lnTo>
                <a:lnTo>
                  <a:pt x="61" y="462"/>
                </a:lnTo>
                <a:cubicBezTo>
                  <a:pt x="27" y="462"/>
                  <a:pt x="0" y="490"/>
                  <a:pt x="0" y="524"/>
                </a:cubicBezTo>
                <a:lnTo>
                  <a:pt x="0" y="570"/>
                </a:lnTo>
                <a:cubicBezTo>
                  <a:pt x="0" y="577"/>
                  <a:pt x="5" y="583"/>
                  <a:pt x="12" y="583"/>
                </a:cubicBezTo>
                <a:lnTo>
                  <a:pt x="583" y="583"/>
                </a:lnTo>
                <a:cubicBezTo>
                  <a:pt x="590" y="583"/>
                  <a:pt x="596" y="577"/>
                  <a:pt x="596" y="570"/>
                </a:cubicBezTo>
                <a:lnTo>
                  <a:pt x="596" y="524"/>
                </a:lnTo>
                <a:cubicBezTo>
                  <a:pt x="596" y="490"/>
                  <a:pt x="568" y="462"/>
                  <a:pt x="534" y="462"/>
                </a:cubicBezTo>
                <a:lnTo>
                  <a:pt x="351" y="462"/>
                </a:lnTo>
                <a:lnTo>
                  <a:pt x="351" y="406"/>
                </a:lnTo>
                <a:lnTo>
                  <a:pt x="534" y="406"/>
                </a:lnTo>
                <a:close/>
                <a:moveTo>
                  <a:pt x="544" y="345"/>
                </a:moveTo>
                <a:lnTo>
                  <a:pt x="544" y="62"/>
                </a:lnTo>
                <a:cubicBezTo>
                  <a:pt x="544" y="56"/>
                  <a:pt x="540" y="52"/>
                  <a:pt x="534" y="52"/>
                </a:cubicBezTo>
                <a:lnTo>
                  <a:pt x="62" y="52"/>
                </a:lnTo>
                <a:cubicBezTo>
                  <a:pt x="56" y="52"/>
                  <a:pt x="51" y="56"/>
                  <a:pt x="51" y="62"/>
                </a:cubicBezTo>
                <a:lnTo>
                  <a:pt x="51" y="345"/>
                </a:lnTo>
                <a:cubicBezTo>
                  <a:pt x="51" y="350"/>
                  <a:pt x="56" y="355"/>
                  <a:pt x="62" y="355"/>
                </a:cubicBezTo>
                <a:lnTo>
                  <a:pt x="534" y="355"/>
                </a:lnTo>
                <a:cubicBezTo>
                  <a:pt x="540" y="355"/>
                  <a:pt x="544" y="350"/>
                  <a:pt x="544" y="3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928" name="椭圆 14"/>
          <p:cNvSpPr/>
          <p:nvPr/>
        </p:nvSpPr>
        <p:spPr>
          <a:xfrm>
            <a:off x="381000" y="2946400"/>
            <a:ext cx="704850" cy="70485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29" name="椭圆 16"/>
          <p:cNvSpPr/>
          <p:nvPr/>
        </p:nvSpPr>
        <p:spPr>
          <a:xfrm>
            <a:off x="381000" y="3895725"/>
            <a:ext cx="704850" cy="70485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30" name="椭圆 18"/>
          <p:cNvSpPr/>
          <p:nvPr/>
        </p:nvSpPr>
        <p:spPr>
          <a:xfrm>
            <a:off x="365125" y="4813300"/>
            <a:ext cx="704850" cy="704850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48931" name="Freeform 9"/>
          <p:cNvSpPr>
            <a:spLocks noEditPoints="1"/>
          </p:cNvSpPr>
          <p:nvPr/>
        </p:nvSpPr>
        <p:spPr>
          <a:xfrm>
            <a:off x="542925" y="4000500"/>
            <a:ext cx="395288" cy="395288"/>
          </a:xfrm>
          <a:custGeom>
            <a:avLst/>
            <a:gdLst/>
            <a:ahLst/>
            <a:cxnLst>
              <a:cxn ang="0">
                <a:pos x="224474" y="148714"/>
              </a:cxn>
              <a:cxn ang="0">
                <a:pos x="224474" y="224473"/>
              </a:cxn>
              <a:cxn ang="0">
                <a:pos x="207639" y="238503"/>
              </a:cxn>
              <a:cxn ang="0">
                <a:pos x="28059" y="238503"/>
              </a:cxn>
              <a:cxn ang="0">
                <a:pos x="14030" y="224473"/>
              </a:cxn>
              <a:cxn ang="0">
                <a:pos x="14030" y="148714"/>
              </a:cxn>
              <a:cxn ang="0">
                <a:pos x="47701" y="157131"/>
              </a:cxn>
              <a:cxn ang="0">
                <a:pos x="47701" y="171161"/>
              </a:cxn>
              <a:cxn ang="0">
                <a:pos x="58925" y="171161"/>
              </a:cxn>
              <a:cxn ang="0">
                <a:pos x="58925" y="190802"/>
              </a:cxn>
              <a:cxn ang="0">
                <a:pos x="75760" y="190802"/>
              </a:cxn>
              <a:cxn ang="0">
                <a:pos x="75760" y="171161"/>
              </a:cxn>
              <a:cxn ang="0">
                <a:pos x="84178" y="171161"/>
              </a:cxn>
              <a:cxn ang="0">
                <a:pos x="84178" y="159937"/>
              </a:cxn>
              <a:cxn ang="0">
                <a:pos x="151520" y="159937"/>
              </a:cxn>
              <a:cxn ang="0">
                <a:pos x="151520" y="171161"/>
              </a:cxn>
              <a:cxn ang="0">
                <a:pos x="159938" y="171161"/>
              </a:cxn>
              <a:cxn ang="0">
                <a:pos x="159938" y="190802"/>
              </a:cxn>
              <a:cxn ang="0">
                <a:pos x="176774" y="190802"/>
              </a:cxn>
              <a:cxn ang="0">
                <a:pos x="176774" y="171161"/>
              </a:cxn>
              <a:cxn ang="0">
                <a:pos x="185191" y="171161"/>
              </a:cxn>
              <a:cxn ang="0">
                <a:pos x="185191" y="157131"/>
              </a:cxn>
              <a:cxn ang="0">
                <a:pos x="224474" y="148714"/>
              </a:cxn>
              <a:cxn ang="0">
                <a:pos x="86984" y="0"/>
              </a:cxn>
              <a:cxn ang="0">
                <a:pos x="151520" y="0"/>
              </a:cxn>
              <a:cxn ang="0">
                <a:pos x="171162" y="19641"/>
              </a:cxn>
              <a:cxn ang="0">
                <a:pos x="171162" y="44895"/>
              </a:cxn>
              <a:cxn ang="0">
                <a:pos x="148714" y="44895"/>
              </a:cxn>
              <a:cxn ang="0">
                <a:pos x="148714" y="22447"/>
              </a:cxn>
              <a:cxn ang="0">
                <a:pos x="89790" y="22447"/>
              </a:cxn>
              <a:cxn ang="0">
                <a:pos x="89790" y="44895"/>
              </a:cxn>
              <a:cxn ang="0">
                <a:pos x="67342" y="44895"/>
              </a:cxn>
              <a:cxn ang="0">
                <a:pos x="67342" y="19641"/>
              </a:cxn>
              <a:cxn ang="0">
                <a:pos x="86984" y="0"/>
              </a:cxn>
              <a:cxn ang="0">
                <a:pos x="0" y="56118"/>
              </a:cxn>
              <a:cxn ang="0">
                <a:pos x="0" y="134684"/>
              </a:cxn>
              <a:cxn ang="0">
                <a:pos x="238504" y="134684"/>
              </a:cxn>
              <a:cxn ang="0">
                <a:pos x="238504" y="56118"/>
              </a:cxn>
              <a:cxn ang="0">
                <a:pos x="0" y="56118"/>
              </a:cxn>
            </a:cxnLst>
            <a:rect l="0" t="0" r="0" b="0"/>
            <a:pathLst>
              <a:path w="85" h="85">
                <a:moveTo>
                  <a:pt x="80" y="53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3"/>
                  <a:pt x="78" y="85"/>
                  <a:pt x="74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7" y="85"/>
                  <a:pt x="5" y="83"/>
                  <a:pt x="5" y="80"/>
                </a:cubicBezTo>
                <a:cubicBezTo>
                  <a:pt x="5" y="53"/>
                  <a:pt x="5" y="53"/>
                  <a:pt x="5" y="53"/>
                </a:cubicBezTo>
                <a:cubicBezTo>
                  <a:pt x="9" y="54"/>
                  <a:pt x="13" y="55"/>
                  <a:pt x="17" y="56"/>
                </a:cubicBezTo>
                <a:cubicBezTo>
                  <a:pt x="17" y="61"/>
                  <a:pt x="17" y="61"/>
                  <a:pt x="17" y="61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8"/>
                  <a:pt x="21" y="68"/>
                  <a:pt x="21" y="68"/>
                </a:cubicBezTo>
                <a:cubicBezTo>
                  <a:pt x="27" y="68"/>
                  <a:pt x="27" y="68"/>
                  <a:pt x="27" y="68"/>
                </a:cubicBezTo>
                <a:cubicBezTo>
                  <a:pt x="27" y="61"/>
                  <a:pt x="27" y="61"/>
                  <a:pt x="27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57"/>
                  <a:pt x="30" y="57"/>
                  <a:pt x="30" y="57"/>
                </a:cubicBezTo>
                <a:cubicBezTo>
                  <a:pt x="38" y="58"/>
                  <a:pt x="46" y="58"/>
                  <a:pt x="54" y="57"/>
                </a:cubicBezTo>
                <a:cubicBezTo>
                  <a:pt x="54" y="61"/>
                  <a:pt x="54" y="61"/>
                  <a:pt x="54" y="61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68"/>
                  <a:pt x="57" y="68"/>
                  <a:pt x="57" y="68"/>
                </a:cubicBezTo>
                <a:cubicBezTo>
                  <a:pt x="63" y="68"/>
                  <a:pt x="63" y="68"/>
                  <a:pt x="63" y="68"/>
                </a:cubicBezTo>
                <a:cubicBezTo>
                  <a:pt x="63" y="61"/>
                  <a:pt x="63" y="61"/>
                  <a:pt x="63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6" y="56"/>
                  <a:pt x="66" y="56"/>
                  <a:pt x="66" y="56"/>
                </a:cubicBezTo>
                <a:cubicBezTo>
                  <a:pt x="71" y="55"/>
                  <a:pt x="75" y="54"/>
                  <a:pt x="80" y="53"/>
                </a:cubicBezTo>
                <a:close/>
                <a:moveTo>
                  <a:pt x="31" y="0"/>
                </a:moveTo>
                <a:cubicBezTo>
                  <a:pt x="54" y="0"/>
                  <a:pt x="54" y="0"/>
                  <a:pt x="54" y="0"/>
                </a:cubicBezTo>
                <a:cubicBezTo>
                  <a:pt x="58" y="0"/>
                  <a:pt x="61" y="3"/>
                  <a:pt x="61" y="7"/>
                </a:cubicBezTo>
                <a:cubicBezTo>
                  <a:pt x="61" y="16"/>
                  <a:pt x="61" y="16"/>
                  <a:pt x="61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8"/>
                  <a:pt x="53" y="8"/>
                  <a:pt x="53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16"/>
                  <a:pt x="32" y="16"/>
                  <a:pt x="32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7" y="0"/>
                  <a:pt x="31" y="0"/>
                </a:cubicBezTo>
                <a:close/>
                <a:moveTo>
                  <a:pt x="0" y="20"/>
                </a:moveTo>
                <a:cubicBezTo>
                  <a:pt x="0" y="48"/>
                  <a:pt x="0" y="48"/>
                  <a:pt x="0" y="48"/>
                </a:cubicBezTo>
                <a:cubicBezTo>
                  <a:pt x="27" y="55"/>
                  <a:pt x="56" y="55"/>
                  <a:pt x="85" y="48"/>
                </a:cubicBezTo>
                <a:cubicBezTo>
                  <a:pt x="85" y="20"/>
                  <a:pt x="85" y="20"/>
                  <a:pt x="85" y="20"/>
                </a:cubicBezTo>
                <a:lnTo>
                  <a:pt x="0" y="2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932" name="Freeform 34"/>
          <p:cNvSpPr>
            <a:spLocks noEditPoints="1"/>
          </p:cNvSpPr>
          <p:nvPr/>
        </p:nvSpPr>
        <p:spPr>
          <a:xfrm>
            <a:off x="588963" y="3052763"/>
            <a:ext cx="287337" cy="468312"/>
          </a:xfrm>
          <a:custGeom>
            <a:avLst/>
            <a:gdLst/>
            <a:ahLst/>
            <a:cxnLst>
              <a:cxn ang="0">
                <a:pos x="159498" y="27985"/>
              </a:cxn>
              <a:cxn ang="0">
                <a:pos x="173489" y="142726"/>
              </a:cxn>
              <a:cxn ang="0">
                <a:pos x="142709" y="181906"/>
              </a:cxn>
              <a:cxn ang="0">
                <a:pos x="153901" y="181906"/>
              </a:cxn>
              <a:cxn ang="0">
                <a:pos x="159498" y="204294"/>
              </a:cxn>
              <a:cxn ang="0">
                <a:pos x="156700" y="221085"/>
              </a:cxn>
              <a:cxn ang="0">
                <a:pos x="159498" y="240675"/>
              </a:cxn>
              <a:cxn ang="0">
                <a:pos x="153901" y="260265"/>
              </a:cxn>
              <a:cxn ang="0">
                <a:pos x="41973" y="271459"/>
              </a:cxn>
              <a:cxn ang="0">
                <a:pos x="33579" y="263063"/>
              </a:cxn>
              <a:cxn ang="0">
                <a:pos x="33579" y="232279"/>
              </a:cxn>
              <a:cxn ang="0">
                <a:pos x="33579" y="229481"/>
              </a:cxn>
              <a:cxn ang="0">
                <a:pos x="33579" y="198697"/>
              </a:cxn>
              <a:cxn ang="0">
                <a:pos x="39175" y="193100"/>
              </a:cxn>
              <a:cxn ang="0">
                <a:pos x="44771" y="173510"/>
              </a:cxn>
              <a:cxn ang="0">
                <a:pos x="0" y="95151"/>
              </a:cxn>
              <a:cxn ang="0">
                <a:pos x="92341" y="0"/>
              </a:cxn>
              <a:cxn ang="0">
                <a:pos x="78350" y="111942"/>
              </a:cxn>
              <a:cxn ang="0">
                <a:pos x="83946" y="109143"/>
              </a:cxn>
              <a:cxn ang="0">
                <a:pos x="92341" y="114740"/>
              </a:cxn>
              <a:cxn ang="0">
                <a:pos x="100736" y="109143"/>
              </a:cxn>
              <a:cxn ang="0">
                <a:pos x="109130" y="114740"/>
              </a:cxn>
              <a:cxn ang="0">
                <a:pos x="120323" y="106345"/>
              </a:cxn>
              <a:cxn ang="0">
                <a:pos x="109130" y="142726"/>
              </a:cxn>
              <a:cxn ang="0">
                <a:pos x="123121" y="184704"/>
              </a:cxn>
              <a:cxn ang="0">
                <a:pos x="123121" y="162316"/>
              </a:cxn>
              <a:cxn ang="0">
                <a:pos x="156700" y="131532"/>
              </a:cxn>
              <a:cxn ang="0">
                <a:pos x="145507" y="41978"/>
              </a:cxn>
              <a:cxn ang="0">
                <a:pos x="39175" y="41978"/>
              </a:cxn>
              <a:cxn ang="0">
                <a:pos x="30780" y="131532"/>
              </a:cxn>
              <a:cxn ang="0">
                <a:pos x="64359" y="162316"/>
              </a:cxn>
              <a:cxn ang="0">
                <a:pos x="64359" y="187503"/>
              </a:cxn>
              <a:cxn ang="0">
                <a:pos x="81148" y="142726"/>
              </a:cxn>
              <a:cxn ang="0">
                <a:pos x="69955" y="106345"/>
              </a:cxn>
              <a:cxn ang="0">
                <a:pos x="111928" y="117539"/>
              </a:cxn>
              <a:cxn ang="0">
                <a:pos x="100736" y="114740"/>
              </a:cxn>
              <a:cxn ang="0">
                <a:pos x="83946" y="114740"/>
              </a:cxn>
              <a:cxn ang="0">
                <a:pos x="75552" y="117539"/>
              </a:cxn>
              <a:cxn ang="0">
                <a:pos x="89543" y="139927"/>
              </a:cxn>
              <a:cxn ang="0">
                <a:pos x="89543" y="187503"/>
              </a:cxn>
              <a:cxn ang="0">
                <a:pos x="97937" y="142726"/>
              </a:cxn>
              <a:cxn ang="0">
                <a:pos x="97937" y="139927"/>
              </a:cxn>
              <a:cxn ang="0">
                <a:pos x="120323" y="268661"/>
              </a:cxn>
              <a:cxn ang="0">
                <a:pos x="95139" y="296646"/>
              </a:cxn>
              <a:cxn ang="0">
                <a:pos x="120323" y="268661"/>
              </a:cxn>
              <a:cxn ang="0">
                <a:pos x="47570" y="246272"/>
              </a:cxn>
              <a:cxn ang="0">
                <a:pos x="47570" y="249071"/>
              </a:cxn>
              <a:cxn ang="0">
                <a:pos x="139910" y="240675"/>
              </a:cxn>
              <a:cxn ang="0">
                <a:pos x="139910" y="204294"/>
              </a:cxn>
              <a:cxn ang="0">
                <a:pos x="47570" y="212690"/>
              </a:cxn>
              <a:cxn ang="0">
                <a:pos x="139910" y="207092"/>
              </a:cxn>
              <a:cxn ang="0">
                <a:pos x="139910" y="204294"/>
              </a:cxn>
            </a:cxnLst>
            <a:rect l="0" t="0" r="0" b="0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4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5"/>
                  <a:pt x="56" y="59"/>
                  <a:pt x="51" y="62"/>
                </a:cubicBezTo>
                <a:cubicBezTo>
                  <a:pt x="51" y="65"/>
                  <a:pt x="51" y="65"/>
                  <a:pt x="51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7"/>
                  <a:pt x="56" y="67"/>
                  <a:pt x="56" y="67"/>
                </a:cubicBezTo>
                <a:cubicBezTo>
                  <a:pt x="57" y="69"/>
                  <a:pt x="57" y="71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79"/>
                  <a:pt x="56" y="79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89"/>
                  <a:pt x="56" y="91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15" y="97"/>
                  <a:pt x="15" y="97"/>
                  <a:pt x="15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2" y="94"/>
                  <a:pt x="12" y="94"/>
                  <a:pt x="12" y="94"/>
                </a:cubicBezTo>
                <a:cubicBezTo>
                  <a:pt x="11" y="93"/>
                  <a:pt x="10" y="91"/>
                  <a:pt x="10" y="89"/>
                </a:cubicBezTo>
                <a:cubicBezTo>
                  <a:pt x="10" y="87"/>
                  <a:pt x="11" y="85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0"/>
                  <a:pt x="10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4" y="69"/>
                  <a:pt x="14" y="69"/>
                  <a:pt x="14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2"/>
                  <a:pt x="16" y="62"/>
                  <a:pt x="16" y="62"/>
                </a:cubicBezTo>
                <a:cubicBezTo>
                  <a:pt x="11" y="60"/>
                  <a:pt x="7" y="56"/>
                  <a:pt x="5" y="51"/>
                </a:cubicBezTo>
                <a:cubicBezTo>
                  <a:pt x="1" y="46"/>
                  <a:pt x="0" y="40"/>
                  <a:pt x="0" y="34"/>
                </a:cubicBezTo>
                <a:cubicBezTo>
                  <a:pt x="0" y="24"/>
                  <a:pt x="3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6" y="40"/>
                  <a:pt x="27" y="40"/>
                  <a:pt x="28" y="40"/>
                </a:cubicBezTo>
                <a:cubicBezTo>
                  <a:pt x="28" y="40"/>
                  <a:pt x="29" y="40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0"/>
                  <a:pt x="32" y="41"/>
                  <a:pt x="33" y="41"/>
                </a:cubicBezTo>
                <a:cubicBezTo>
                  <a:pt x="34" y="41"/>
                  <a:pt x="35" y="40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0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1"/>
                  <a:pt x="56" y="47"/>
                </a:cubicBezTo>
                <a:cubicBezTo>
                  <a:pt x="58" y="43"/>
                  <a:pt x="60" y="39"/>
                  <a:pt x="60" y="34"/>
                </a:cubicBezTo>
                <a:cubicBezTo>
                  <a:pt x="60" y="26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4" y="15"/>
                </a:cubicBezTo>
                <a:cubicBezTo>
                  <a:pt x="10" y="20"/>
                  <a:pt x="7" y="26"/>
                  <a:pt x="7" y="34"/>
                </a:cubicBezTo>
                <a:cubicBezTo>
                  <a:pt x="7" y="39"/>
                  <a:pt x="8" y="43"/>
                  <a:pt x="11" y="47"/>
                </a:cubicBezTo>
                <a:cubicBezTo>
                  <a:pt x="13" y="52"/>
                  <a:pt x="17" y="55"/>
                  <a:pt x="21" y="57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1"/>
                  <a:pt x="29" y="51"/>
                  <a:pt x="29" y="51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2"/>
                </a:moveTo>
                <a:cubicBezTo>
                  <a:pt x="40" y="42"/>
                  <a:pt x="40" y="42"/>
                  <a:pt x="39" y="42"/>
                </a:cubicBezTo>
                <a:cubicBezTo>
                  <a:pt x="38" y="43"/>
                  <a:pt x="37" y="42"/>
                  <a:pt x="36" y="41"/>
                </a:cubicBezTo>
                <a:cubicBezTo>
                  <a:pt x="35" y="42"/>
                  <a:pt x="34" y="43"/>
                  <a:pt x="33" y="42"/>
                </a:cubicBezTo>
                <a:cubicBezTo>
                  <a:pt x="32" y="42"/>
                  <a:pt x="31" y="42"/>
                  <a:pt x="30" y="41"/>
                </a:cubicBezTo>
                <a:cubicBezTo>
                  <a:pt x="29" y="42"/>
                  <a:pt x="28" y="42"/>
                  <a:pt x="28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2"/>
                  <a:pt x="40" y="42"/>
                  <a:pt x="40" y="42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6"/>
                  <a:pt x="43" y="96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8"/>
                  <a:pt x="17" y="89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6"/>
                  <a:pt x="50" y="86"/>
                  <a:pt x="50" y="86"/>
                </a:cubicBezTo>
                <a:cubicBezTo>
                  <a:pt x="50" y="85"/>
                  <a:pt x="50" y="85"/>
                  <a:pt x="50" y="85"/>
                </a:cubicBezTo>
                <a:close/>
                <a:moveTo>
                  <a:pt x="50" y="73"/>
                </a:moveTo>
                <a:cubicBezTo>
                  <a:pt x="17" y="75"/>
                  <a:pt x="17" y="75"/>
                  <a:pt x="17" y="75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933" name="Freeform 72"/>
          <p:cNvSpPr>
            <a:spLocks noEditPoints="1"/>
          </p:cNvSpPr>
          <p:nvPr/>
        </p:nvSpPr>
        <p:spPr>
          <a:xfrm>
            <a:off x="457200" y="4919663"/>
            <a:ext cx="539750" cy="468312"/>
          </a:xfrm>
          <a:custGeom>
            <a:avLst/>
            <a:gdLst/>
            <a:ahLst/>
            <a:cxnLst>
              <a:cxn ang="0">
                <a:pos x="97864" y="216236"/>
              </a:cxn>
              <a:cxn ang="0">
                <a:pos x="106252" y="224660"/>
              </a:cxn>
              <a:cxn ang="0">
                <a:pos x="114640" y="224660"/>
              </a:cxn>
              <a:cxn ang="0">
                <a:pos x="120233" y="221852"/>
              </a:cxn>
              <a:cxn ang="0">
                <a:pos x="125825" y="210619"/>
              </a:cxn>
              <a:cxn ang="0">
                <a:pos x="125825" y="210619"/>
              </a:cxn>
              <a:cxn ang="0">
                <a:pos x="125825" y="131988"/>
              </a:cxn>
              <a:cxn ang="0">
                <a:pos x="81087" y="146029"/>
              </a:cxn>
              <a:cxn ang="0">
                <a:pos x="0" y="146029"/>
              </a:cxn>
              <a:cxn ang="0">
                <a:pos x="120233" y="16850"/>
              </a:cxn>
              <a:cxn ang="0">
                <a:pos x="125825" y="0"/>
              </a:cxn>
              <a:cxn ang="0">
                <a:pos x="153786" y="0"/>
              </a:cxn>
              <a:cxn ang="0">
                <a:pos x="156582" y="16850"/>
              </a:cxn>
              <a:cxn ang="0">
                <a:pos x="282407" y="146029"/>
              </a:cxn>
              <a:cxn ang="0">
                <a:pos x="198524" y="146029"/>
              </a:cxn>
              <a:cxn ang="0">
                <a:pos x="156582" y="131988"/>
              </a:cxn>
              <a:cxn ang="0">
                <a:pos x="156582" y="210619"/>
              </a:cxn>
              <a:cxn ang="0">
                <a:pos x="156582" y="210619"/>
              </a:cxn>
              <a:cxn ang="0">
                <a:pos x="137009" y="247126"/>
              </a:cxn>
              <a:cxn ang="0">
                <a:pos x="117437" y="252743"/>
              </a:cxn>
              <a:cxn ang="0">
                <a:pos x="97864" y="249935"/>
              </a:cxn>
              <a:cxn ang="0">
                <a:pos x="69903" y="221852"/>
              </a:cxn>
              <a:cxn ang="0">
                <a:pos x="97864" y="216236"/>
              </a:cxn>
              <a:cxn ang="0">
                <a:pos x="198524" y="120755"/>
              </a:cxn>
              <a:cxn ang="0">
                <a:pos x="220893" y="115138"/>
              </a:cxn>
              <a:cxn ang="0">
                <a:pos x="159378" y="36507"/>
              </a:cxn>
              <a:cxn ang="0">
                <a:pos x="198524" y="120755"/>
              </a:cxn>
              <a:cxn ang="0">
                <a:pos x="27961" y="112330"/>
              </a:cxn>
              <a:cxn ang="0">
                <a:pos x="55922" y="109522"/>
              </a:cxn>
              <a:cxn ang="0">
                <a:pos x="89475" y="44932"/>
              </a:cxn>
              <a:cxn ang="0">
                <a:pos x="27961" y="112330"/>
              </a:cxn>
            </a:cxnLst>
            <a:rect l="0" t="0" r="0" b="0"/>
            <a:pathLst>
              <a:path w="101" h="90">
                <a:moveTo>
                  <a:pt x="35" y="77"/>
                </a:moveTo>
                <a:cubicBezTo>
                  <a:pt x="36" y="78"/>
                  <a:pt x="37" y="79"/>
                  <a:pt x="38" y="80"/>
                </a:cubicBezTo>
                <a:cubicBezTo>
                  <a:pt x="39" y="80"/>
                  <a:pt x="40" y="80"/>
                  <a:pt x="41" y="80"/>
                </a:cubicBezTo>
                <a:cubicBezTo>
                  <a:pt x="42" y="80"/>
                  <a:pt x="43" y="80"/>
                  <a:pt x="43" y="79"/>
                </a:cubicBezTo>
                <a:cubicBezTo>
                  <a:pt x="44" y="78"/>
                  <a:pt x="45" y="77"/>
                  <a:pt x="45" y="75"/>
                </a:cubicBezTo>
                <a:cubicBezTo>
                  <a:pt x="45" y="75"/>
                  <a:pt x="45" y="75"/>
                  <a:pt x="45" y="75"/>
                </a:cubicBezTo>
                <a:cubicBezTo>
                  <a:pt x="45" y="47"/>
                  <a:pt x="45" y="47"/>
                  <a:pt x="45" y="47"/>
                </a:cubicBezTo>
                <a:cubicBezTo>
                  <a:pt x="38" y="47"/>
                  <a:pt x="34" y="49"/>
                  <a:pt x="29" y="52"/>
                </a:cubicBezTo>
                <a:cubicBezTo>
                  <a:pt x="18" y="47"/>
                  <a:pt x="8" y="47"/>
                  <a:pt x="0" y="52"/>
                </a:cubicBezTo>
                <a:cubicBezTo>
                  <a:pt x="2" y="26"/>
                  <a:pt x="16" y="9"/>
                  <a:pt x="43" y="6"/>
                </a:cubicBezTo>
                <a:cubicBezTo>
                  <a:pt x="45" y="0"/>
                  <a:pt x="45" y="0"/>
                  <a:pt x="4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6" y="6"/>
                  <a:pt x="56" y="6"/>
                  <a:pt x="56" y="6"/>
                </a:cubicBezTo>
                <a:cubicBezTo>
                  <a:pt x="84" y="9"/>
                  <a:pt x="98" y="26"/>
                  <a:pt x="101" y="52"/>
                </a:cubicBezTo>
                <a:cubicBezTo>
                  <a:pt x="92" y="47"/>
                  <a:pt x="82" y="47"/>
                  <a:pt x="71" y="52"/>
                </a:cubicBezTo>
                <a:cubicBezTo>
                  <a:pt x="67" y="49"/>
                  <a:pt x="62" y="47"/>
                  <a:pt x="56" y="47"/>
                </a:cubicBezTo>
                <a:cubicBezTo>
                  <a:pt x="56" y="75"/>
                  <a:pt x="56" y="75"/>
                  <a:pt x="56" y="75"/>
                </a:cubicBezTo>
                <a:cubicBezTo>
                  <a:pt x="56" y="75"/>
                  <a:pt x="56" y="75"/>
                  <a:pt x="56" y="75"/>
                </a:cubicBezTo>
                <a:cubicBezTo>
                  <a:pt x="55" y="81"/>
                  <a:pt x="53" y="85"/>
                  <a:pt x="49" y="88"/>
                </a:cubicBezTo>
                <a:cubicBezTo>
                  <a:pt x="47" y="89"/>
                  <a:pt x="44" y="90"/>
                  <a:pt x="42" y="90"/>
                </a:cubicBezTo>
                <a:cubicBezTo>
                  <a:pt x="40" y="90"/>
                  <a:pt x="37" y="90"/>
                  <a:pt x="35" y="89"/>
                </a:cubicBezTo>
                <a:cubicBezTo>
                  <a:pt x="30" y="88"/>
                  <a:pt x="26" y="84"/>
                  <a:pt x="25" y="79"/>
                </a:cubicBezTo>
                <a:cubicBezTo>
                  <a:pt x="35" y="77"/>
                  <a:pt x="35" y="77"/>
                  <a:pt x="35" y="77"/>
                </a:cubicBezTo>
                <a:close/>
                <a:moveTo>
                  <a:pt x="71" y="43"/>
                </a:moveTo>
                <a:cubicBezTo>
                  <a:pt x="74" y="42"/>
                  <a:pt x="76" y="42"/>
                  <a:pt x="79" y="41"/>
                </a:cubicBezTo>
                <a:cubicBezTo>
                  <a:pt x="77" y="23"/>
                  <a:pt x="68" y="16"/>
                  <a:pt x="57" y="13"/>
                </a:cubicBezTo>
                <a:cubicBezTo>
                  <a:pt x="67" y="20"/>
                  <a:pt x="73" y="29"/>
                  <a:pt x="71" y="43"/>
                </a:cubicBezTo>
                <a:close/>
                <a:moveTo>
                  <a:pt x="10" y="40"/>
                </a:moveTo>
                <a:cubicBezTo>
                  <a:pt x="13" y="40"/>
                  <a:pt x="16" y="40"/>
                  <a:pt x="20" y="39"/>
                </a:cubicBezTo>
                <a:cubicBezTo>
                  <a:pt x="24" y="31"/>
                  <a:pt x="28" y="24"/>
                  <a:pt x="32" y="16"/>
                </a:cubicBezTo>
                <a:cubicBezTo>
                  <a:pt x="20" y="19"/>
                  <a:pt x="13" y="28"/>
                  <a:pt x="10" y="4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934" name="Freeform 5"/>
          <p:cNvSpPr>
            <a:spLocks noEditPoints="1"/>
          </p:cNvSpPr>
          <p:nvPr/>
        </p:nvSpPr>
        <p:spPr>
          <a:xfrm>
            <a:off x="9964738" y="1844675"/>
            <a:ext cx="488950" cy="492125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935" name="文本框 20"/>
          <p:cNvSpPr txBox="1"/>
          <p:nvPr/>
        </p:nvSpPr>
        <p:spPr>
          <a:xfrm flipH="1">
            <a:off x="9831388" y="2366963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936" name="文本框 22"/>
          <p:cNvSpPr txBox="1"/>
          <p:nvPr/>
        </p:nvSpPr>
        <p:spPr>
          <a:xfrm flipH="1">
            <a:off x="9832975" y="2916238"/>
            <a:ext cx="2024063" cy="1920241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Click here to add content of the text，and briefly explain your point of view
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sym typeface="宋体" panose="02010600030101010101" pitchFamily="2" charset="-122"/>
            </a:endParaRPr>
          </a:p>
        </p:txBody>
      </p:sp>
      <p:cxnSp>
        <p:nvCxnSpPr>
          <p:cNvPr id="3145769" name="直接连接符 96"/>
          <p:cNvCxnSpPr>
            <a:cxnSpLocks/>
          </p:cNvCxnSpPr>
          <p:nvPr/>
        </p:nvCxnSpPr>
        <p:spPr>
          <a:xfrm>
            <a:off x="9964738" y="2794000"/>
            <a:ext cx="1692275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8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937" name="文本框 9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70" name="直接连接符 15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938" name="文本框 10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60" name="Resim 209715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7271" y="0"/>
            <a:ext cx="1194350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等腰三角形 3"/>
          <p:cNvSpPr/>
          <p:nvPr/>
        </p:nvSpPr>
        <p:spPr>
          <a:xfrm>
            <a:off x="3145155" y="934085"/>
            <a:ext cx="5901690" cy="4004310"/>
          </a:xfrm>
          <a:prstGeom prst="triangl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45" name="直接连接符 5"/>
          <p:cNvCxnSpPr>
            <a:cxnSpLocks/>
          </p:cNvCxnSpPr>
          <p:nvPr/>
        </p:nvCxnSpPr>
        <p:spPr>
          <a:xfrm>
            <a:off x="4554855" y="3383915"/>
            <a:ext cx="304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24" name="文本框 6"/>
          <p:cNvSpPr txBox="1"/>
          <p:nvPr/>
        </p:nvSpPr>
        <p:spPr>
          <a:xfrm>
            <a:off x="4430078" y="3712210"/>
            <a:ext cx="3331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Enter title</a:t>
            </a:r>
          </a:p>
        </p:txBody>
      </p:sp>
      <p:sp>
        <p:nvSpPr>
          <p:cNvPr id="1048825" name="文本框 1"/>
          <p:cNvSpPr txBox="1"/>
          <p:nvPr/>
        </p:nvSpPr>
        <p:spPr>
          <a:xfrm>
            <a:off x="5588000" y="2113915"/>
            <a:ext cx="1032510" cy="189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chemeClr val="bg1"/>
                </a:solidFill>
                <a:latin typeface="Arial" panose="020B0604020202020204" pitchFamily="34" charset="0"/>
              </a:rPr>
              <a:t>02</a:t>
            </a:r>
          </a:p>
        </p:txBody>
      </p:sp>
      <p:pic>
        <p:nvPicPr>
          <p:cNvPr id="2097154" name="Resim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00" y="0"/>
            <a:ext cx="126838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0" name="矩形 2"/>
          <p:cNvSpPr/>
          <p:nvPr/>
        </p:nvSpPr>
        <p:spPr>
          <a:xfrm>
            <a:off x="100330" y="1112520"/>
            <a:ext cx="4084955" cy="571436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801" name="矩形 1"/>
          <p:cNvSpPr/>
          <p:nvPr/>
        </p:nvSpPr>
        <p:spPr>
          <a:xfrm>
            <a:off x="4304030" y="1112520"/>
            <a:ext cx="3902075" cy="282194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802" name="矩形 4"/>
          <p:cNvSpPr/>
          <p:nvPr/>
        </p:nvSpPr>
        <p:spPr>
          <a:xfrm>
            <a:off x="8220075" y="3933190"/>
            <a:ext cx="3924300" cy="285178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1048803" name="文本框 20"/>
          <p:cNvSpPr txBox="1"/>
          <p:nvPr/>
        </p:nvSpPr>
        <p:spPr>
          <a:xfrm flipH="1">
            <a:off x="8326438" y="1367155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sp>
        <p:nvSpPr>
          <p:cNvPr id="1048804" name="文本框 22"/>
          <p:cNvSpPr txBox="1"/>
          <p:nvPr/>
        </p:nvSpPr>
        <p:spPr>
          <a:xfrm flipH="1">
            <a:off x="8388350" y="1725930"/>
            <a:ext cx="3632200" cy="4978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Enter your text here, or paste your text here. 
</a:t>
            </a:r>
          </a:p>
        </p:txBody>
      </p:sp>
      <p:sp>
        <p:nvSpPr>
          <p:cNvPr id="1048805" name="文本框 20"/>
          <p:cNvSpPr txBox="1"/>
          <p:nvPr/>
        </p:nvSpPr>
        <p:spPr>
          <a:xfrm flipH="1">
            <a:off x="5130800" y="5045075"/>
            <a:ext cx="2468563" cy="6883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4000">
                <a:solidFill>
                  <a:srgbClr val="0D0D0D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grpSp>
        <p:nvGrpSpPr>
          <p:cNvPr id="57" name="组合 6"/>
          <p:cNvGrpSpPr/>
          <p:nvPr/>
        </p:nvGrpSpPr>
        <p:grpSpPr>
          <a:xfrm>
            <a:off x="1286510" y="4069080"/>
            <a:ext cx="1428114" cy="2285365"/>
            <a:chOff x="2530" y="5640"/>
            <a:chExt cx="618" cy="989"/>
          </a:xfrm>
          <a:solidFill>
            <a:schemeClr val="bg1">
              <a:lumMod val="85000"/>
            </a:schemeClr>
          </a:solidFill>
        </p:grpSpPr>
        <p:sp>
          <p:nvSpPr>
            <p:cNvPr id="1048806" name="Freeform 37"/>
            <p:cNvSpPr/>
            <p:nvPr/>
          </p:nvSpPr>
          <p:spPr>
            <a:xfrm>
              <a:off x="2530" y="5915"/>
              <a:ext cx="618" cy="715"/>
            </a:xfrm>
            <a:custGeom>
              <a:avLst/>
              <a:gdLst/>
              <a:ahLst/>
              <a:cxnLst>
                <a:cxn ang="0">
                  <a:pos x="392608" y="146998"/>
                </a:cxn>
                <a:cxn ang="0">
                  <a:pos x="392608" y="32792"/>
                </a:cxn>
                <a:cxn ang="0">
                  <a:pos x="340412" y="32792"/>
                </a:cxn>
                <a:cxn ang="0">
                  <a:pos x="340412" y="146998"/>
                </a:cxn>
                <a:cxn ang="0">
                  <a:pos x="199708" y="287212"/>
                </a:cxn>
                <a:cxn ang="0">
                  <a:pos x="197439" y="287212"/>
                </a:cxn>
                <a:cxn ang="0">
                  <a:pos x="196304" y="287212"/>
                </a:cxn>
                <a:cxn ang="0">
                  <a:pos x="196304" y="287212"/>
                </a:cxn>
                <a:cxn ang="0">
                  <a:pos x="192900" y="287212"/>
                </a:cxn>
                <a:cxn ang="0">
                  <a:pos x="52196" y="146998"/>
                </a:cxn>
                <a:cxn ang="0">
                  <a:pos x="52196" y="32792"/>
                </a:cxn>
                <a:cxn ang="0">
                  <a:pos x="0" y="32792"/>
                </a:cxn>
                <a:cxn ang="0">
                  <a:pos x="0" y="146998"/>
                </a:cxn>
                <a:cxn ang="0">
                  <a:pos x="165667" y="338096"/>
                </a:cxn>
                <a:cxn ang="0">
                  <a:pos x="165667" y="420641"/>
                </a:cxn>
                <a:cxn ang="0">
                  <a:pos x="47658" y="453433"/>
                </a:cxn>
                <a:cxn ang="0">
                  <a:pos x="344950" y="453433"/>
                </a:cxn>
                <a:cxn ang="0">
                  <a:pos x="226941" y="419510"/>
                </a:cxn>
                <a:cxn ang="0">
                  <a:pos x="226941" y="338096"/>
                </a:cxn>
                <a:cxn ang="0">
                  <a:pos x="392608" y="146998"/>
                </a:cxn>
              </a:cxnLst>
              <a:rect l="0" t="0" r="0" b="0"/>
              <a:pathLst>
                <a:path w="346" h="401">
                  <a:moveTo>
                    <a:pt x="346" y="130"/>
                  </a:moveTo>
                  <a:lnTo>
                    <a:pt x="346" y="29"/>
                  </a:lnTo>
                  <a:cubicBezTo>
                    <a:pt x="346" y="0"/>
                    <a:pt x="300" y="0"/>
                    <a:pt x="300" y="29"/>
                  </a:cubicBezTo>
                  <a:lnTo>
                    <a:pt x="300" y="130"/>
                  </a:lnTo>
                  <a:cubicBezTo>
                    <a:pt x="300" y="199"/>
                    <a:pt x="245" y="254"/>
                    <a:pt x="176" y="254"/>
                  </a:cubicBezTo>
                  <a:cubicBezTo>
                    <a:pt x="176" y="254"/>
                    <a:pt x="175" y="254"/>
                    <a:pt x="174" y="254"/>
                  </a:cubicBezTo>
                  <a:lnTo>
                    <a:pt x="173" y="254"/>
                  </a:lnTo>
                  <a:lnTo>
                    <a:pt x="173" y="254"/>
                  </a:lnTo>
                  <a:cubicBezTo>
                    <a:pt x="172" y="254"/>
                    <a:pt x="171" y="254"/>
                    <a:pt x="170" y="254"/>
                  </a:cubicBezTo>
                  <a:cubicBezTo>
                    <a:pt x="102" y="254"/>
                    <a:pt x="46" y="199"/>
                    <a:pt x="46" y="130"/>
                  </a:cubicBezTo>
                  <a:lnTo>
                    <a:pt x="46" y="29"/>
                  </a:lnTo>
                  <a:cubicBezTo>
                    <a:pt x="46" y="0"/>
                    <a:pt x="0" y="0"/>
                    <a:pt x="0" y="29"/>
                  </a:cubicBezTo>
                  <a:cubicBezTo>
                    <a:pt x="0" y="43"/>
                    <a:pt x="0" y="130"/>
                    <a:pt x="0" y="130"/>
                  </a:cubicBezTo>
                  <a:cubicBezTo>
                    <a:pt x="0" y="216"/>
                    <a:pt x="63" y="287"/>
                    <a:pt x="146" y="299"/>
                  </a:cubicBezTo>
                  <a:lnTo>
                    <a:pt x="146" y="372"/>
                  </a:lnTo>
                  <a:lnTo>
                    <a:pt x="42" y="401"/>
                  </a:lnTo>
                  <a:lnTo>
                    <a:pt x="304" y="401"/>
                  </a:lnTo>
                  <a:lnTo>
                    <a:pt x="200" y="371"/>
                  </a:lnTo>
                  <a:lnTo>
                    <a:pt x="200" y="299"/>
                  </a:lnTo>
                  <a:cubicBezTo>
                    <a:pt x="283" y="287"/>
                    <a:pt x="346" y="216"/>
                    <a:pt x="346" y="130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  <p:sp>
          <p:nvSpPr>
            <p:cNvPr id="1048807" name="Freeform 38"/>
            <p:cNvSpPr/>
            <p:nvPr/>
          </p:nvSpPr>
          <p:spPr>
            <a:xfrm>
              <a:off x="2690" y="5640"/>
              <a:ext cx="300" cy="650"/>
            </a:xfrm>
            <a:custGeom>
              <a:avLst/>
              <a:gdLst/>
              <a:ahLst/>
              <a:cxnLst>
                <a:cxn ang="0">
                  <a:pos x="94250" y="411961"/>
                </a:cxn>
                <a:cxn ang="0">
                  <a:pos x="95386" y="411961"/>
                </a:cxn>
                <a:cxn ang="0">
                  <a:pos x="97657" y="411961"/>
                </a:cxn>
                <a:cxn ang="0">
                  <a:pos x="190772" y="318282"/>
                </a:cxn>
                <a:cxn ang="0">
                  <a:pos x="190772" y="93679"/>
                </a:cxn>
                <a:cxn ang="0">
                  <a:pos x="97657" y="0"/>
                </a:cxn>
                <a:cxn ang="0">
                  <a:pos x="95386" y="0"/>
                </a:cxn>
                <a:cxn ang="0">
                  <a:pos x="94250" y="0"/>
                </a:cxn>
                <a:cxn ang="0">
                  <a:pos x="0" y="93679"/>
                </a:cxn>
                <a:cxn ang="0">
                  <a:pos x="0" y="318282"/>
                </a:cxn>
                <a:cxn ang="0">
                  <a:pos x="94250" y="411961"/>
                </a:cxn>
              </a:cxnLst>
              <a:rect l="0" t="0" r="0" b="0"/>
              <a:pathLst>
                <a:path w="168" h="365">
                  <a:moveTo>
                    <a:pt x="83" y="365"/>
                  </a:moveTo>
                  <a:cubicBezTo>
                    <a:pt x="83" y="365"/>
                    <a:pt x="84" y="365"/>
                    <a:pt x="84" y="365"/>
                  </a:cubicBezTo>
                  <a:cubicBezTo>
                    <a:pt x="85" y="365"/>
                    <a:pt x="85" y="365"/>
                    <a:pt x="86" y="365"/>
                  </a:cubicBezTo>
                  <a:cubicBezTo>
                    <a:pt x="131" y="365"/>
                    <a:pt x="168" y="328"/>
                    <a:pt x="168" y="282"/>
                  </a:cubicBezTo>
                  <a:lnTo>
                    <a:pt x="168" y="83"/>
                  </a:lnTo>
                  <a:cubicBezTo>
                    <a:pt x="168" y="37"/>
                    <a:pt x="131" y="0"/>
                    <a:pt x="86" y="0"/>
                  </a:cubicBezTo>
                  <a:cubicBezTo>
                    <a:pt x="85" y="0"/>
                    <a:pt x="85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lnTo>
                    <a:pt x="0" y="282"/>
                  </a:lnTo>
                  <a:cubicBezTo>
                    <a:pt x="0" y="328"/>
                    <a:pt x="37" y="365"/>
                    <a:pt x="83" y="36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pPr fontAlgn="base"/>
              <a:endParaRPr lang="zh-CN" altLang="en-US" strike="noStrike" noProof="1"/>
            </a:p>
          </p:txBody>
        </p:sp>
      </p:grpSp>
      <p:sp>
        <p:nvSpPr>
          <p:cNvPr id="1048808" name="文本框 22"/>
          <p:cNvSpPr txBox="1"/>
          <p:nvPr/>
        </p:nvSpPr>
        <p:spPr>
          <a:xfrm flipH="1">
            <a:off x="719138" y="2164715"/>
            <a:ext cx="2846387" cy="90424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宋体" panose="02010600030101010101" pitchFamily="2" charset="-122"/>
              </a:rPr>
              <a:t>Click here to add content of the text，and briefly explain your point of view
</a:t>
            </a:r>
          </a:p>
        </p:txBody>
      </p:sp>
      <p:sp>
        <p:nvSpPr>
          <p:cNvPr id="1048809" name="文本框 20"/>
          <p:cNvSpPr txBox="1"/>
          <p:nvPr/>
        </p:nvSpPr>
        <p:spPr>
          <a:xfrm flipH="1">
            <a:off x="719138" y="1780540"/>
            <a:ext cx="1995487" cy="337185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Enter title </a:t>
            </a:r>
          </a:p>
        </p:txBody>
      </p:sp>
      <p:grpSp>
        <p:nvGrpSpPr>
          <p:cNvPr id="58" name="组合 8"/>
          <p:cNvGrpSpPr/>
          <p:nvPr/>
        </p:nvGrpSpPr>
        <p:grpSpPr>
          <a:xfrm>
            <a:off x="4329430" y="93345"/>
            <a:ext cx="3533140" cy="1138555"/>
            <a:chOff x="6818" y="147"/>
            <a:chExt cx="5564" cy="1793"/>
          </a:xfrm>
        </p:grpSpPr>
        <p:sp>
          <p:nvSpPr>
            <p:cNvPr id="1048810" name="文本框 3"/>
            <p:cNvSpPr txBox="1"/>
            <p:nvPr/>
          </p:nvSpPr>
          <p:spPr>
            <a:xfrm>
              <a:off x="6818" y="147"/>
              <a:ext cx="55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ea typeface="Arial" panose="020B0604020202020204" pitchFamily="34" charset="0"/>
                </a:rPr>
                <a:t>Enter title</a:t>
              </a:r>
            </a:p>
          </p:txBody>
        </p:sp>
        <p:cxnSp>
          <p:nvCxnSpPr>
            <p:cNvPr id="3145740" name="直接连接符 7"/>
            <p:cNvCxnSpPr>
              <a:cxnSpLocks/>
            </p:cNvCxnSpPr>
            <p:nvPr/>
          </p:nvCxnSpPr>
          <p:spPr>
            <a:xfrm>
              <a:off x="7226" y="894"/>
              <a:ext cx="484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811" name="文本框 9"/>
            <p:cNvSpPr txBox="1"/>
            <p:nvPr/>
          </p:nvSpPr>
          <p:spPr>
            <a:xfrm>
              <a:off x="6997" y="956"/>
              <a:ext cx="5373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Please supplement your title here</a:t>
              </a:r>
            </a:p>
          </p:txBody>
        </p:sp>
      </p:grpSp>
      <p:pic>
        <p:nvPicPr>
          <p:cNvPr id="2097153" name="Resim 209715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6" y="0"/>
            <a:ext cx="1244591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extLst>
          <p:ext uri="http://mobile.wps.cn/transition/2016/1">
            <p:transition xmlns="" val="wps_teeter_l_1500"/>
          </p:ext>
        </p:extLst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1314</Words>
  <Application>Microsoft Office PowerPoint</Application>
  <PresentationFormat>Geniş ekran</PresentationFormat>
  <Paragraphs>237</Paragraphs>
  <Slides>38</Slides>
  <Notes>2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4" baseType="lpstr">
      <vt:lpstr>宋体</vt:lpstr>
      <vt:lpstr>Arial</vt:lpstr>
      <vt:lpstr>Calibri</vt:lpstr>
      <vt:lpstr>Calibri Light</vt:lpstr>
      <vt:lpstr>Roboto Condensed Medium</vt:lpstr>
      <vt:lpstr>Office 主题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ay yıldız</cp:lastModifiedBy>
  <cp:revision>1</cp:revision>
  <dcterms:created xsi:type="dcterms:W3CDTF">2016-10-02T19:04:00Z</dcterms:created>
  <dcterms:modified xsi:type="dcterms:W3CDTF">2020-11-25T16:47:07Z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1033-11.2.0.9075</vt:lpwstr>
  </property>
</Properties>
</file>